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92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528392" cy="52325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28-1.10.20г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127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112 учащихся, 15 воспитанников дошкольных групп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300" dirty="0" smtClean="0"/>
              <a:t>: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1.Минутки безопасности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учащимися и детьми  дошкольных групп.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2.Учебная эвакуация.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3.Учебное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занятие «Безопасный путь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4.Акция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«Стань заметней в темноте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Проведены рейды по профилактике детского травматизма, работа с детьми и семьями, находящимися на учёте в КДН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kt\Desktop\29-09-2020_14-48-49\IMG-20200928-WA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927877"/>
            <a:ext cx="2987824" cy="168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kt\Desktop\29-09-2020_14-48-49\IMG-20200928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26280"/>
            <a:ext cx="2671590" cy="150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kt\Desktop\29-09-2020_14-48-49\IMG-20200908-WA0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8" y="1138064"/>
            <a:ext cx="1848222" cy="328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 descr="C:\Users\ukt\Desktop\20200924_1154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80928"/>
            <a:ext cx="2981392" cy="167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C:\Users\ukt\Desktop\20200924_1146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87238"/>
            <a:ext cx="2979880" cy="167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146</TotalTime>
  <Words>96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ukt</cp:lastModifiedBy>
  <cp:revision>21</cp:revision>
  <dcterms:created xsi:type="dcterms:W3CDTF">2016-11-08T08:15:06Z</dcterms:created>
  <dcterms:modified xsi:type="dcterms:W3CDTF">2020-09-29T17:48:01Z</dcterms:modified>
</cp:coreProperties>
</file>