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-27.09.20г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112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учащихся,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воспитанников дошкольных групп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300" dirty="0" smtClean="0"/>
              <a:t>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1.Минутки безопасности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 учащимися и детьми  дошкольных групп.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2.Классный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час «Экстремизм в России: понятие, виды, способы противодействия»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3.Мастер класс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Светофор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(дошкольные группы).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4.Оформлены стенды по профилактике детского травматизма 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Проведены рейды по профилактике детского травматизма, работа с детьми и семьями, находящимися на учёте в КДН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ukt\Desktop\IMG-20200825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62" y="5517232"/>
            <a:ext cx="2601131" cy="1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kt\Desktop\дет сад\IMG-20200901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94" y="2831729"/>
            <a:ext cx="1456184" cy="258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kt\Desktop\дет сад\08-09-2020_11-05-41\IMG-20200907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94" y="839349"/>
            <a:ext cx="1456184" cy="194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kt\Desktop\Безопасность\Отчёт по травматизму 8 неделя\IMG-20200921-WA00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495" y="667075"/>
            <a:ext cx="1564451" cy="20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ukt\Desktop\Безопасность\Отчёт по травматизму 8 неделя\IMG-20200921-WA00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937208"/>
            <a:ext cx="2369455" cy="1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kt\Desktop\Безопасность\Отчёт по травматизму 8 неделя\IMG-20200921-WA00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495" y="2780928"/>
            <a:ext cx="1564451" cy="20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128</TotalTime>
  <Words>115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19</cp:revision>
  <dcterms:created xsi:type="dcterms:W3CDTF">2016-11-08T08:15:06Z</dcterms:created>
  <dcterms:modified xsi:type="dcterms:W3CDTF">2020-09-23T17:17:25Z</dcterms:modified>
</cp:coreProperties>
</file>