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528392" cy="52325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-13.09.20г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137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121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учащихся, 16 воспитанников дошкольных групп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300" dirty="0" smtClean="0"/>
              <a:t>: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1.Минутки безопасности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 учащимися и детьми  дошкольных групп.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2.Классный час «Азбука безопасности»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1-11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3.Мастер класс «Светофор» (дошкольные группы). 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4.Оформлены стенды по профилактике детского травматизма 1-11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5. Проведены рейды по профилактике детского травматизма, работа с детьми и семьями, находящимися на учёте в КДН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ukt\Desktop\IMG-20200825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46050"/>
            <a:ext cx="2554268" cy="117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kt\Desktop\IMG-20200902-WA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65104"/>
            <a:ext cx="3046347" cy="228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kt\Desktop\20200909_0905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24" y="3717032"/>
            <a:ext cx="2481348" cy="139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kt\Desktop\дет сад\08-09-2020_11-05-41\IMG-20200907-WA00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24744"/>
            <a:ext cx="2317867" cy="309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kt\Desktop\дет сад\08-09-2020_11-05-41\IMG-20200907-WA0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45" y="1412776"/>
            <a:ext cx="2503212" cy="187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87</TotalTime>
  <Words>108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13</cp:revision>
  <dcterms:created xsi:type="dcterms:W3CDTF">2016-11-08T08:15:06Z</dcterms:created>
  <dcterms:modified xsi:type="dcterms:W3CDTF">2020-09-09T17:51:22Z</dcterms:modified>
</cp:coreProperties>
</file>