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223224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Старицкий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600400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31-07.08.20г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127 ,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111 учащихся, 16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воспитанников дошкольных групп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200" dirty="0" smtClean="0"/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Просмотр видеороликов (на сайте школы)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«Окна»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«Скутер»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«Вода»</a:t>
            </a:r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Аудиоролик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2.Проведены инструктажи с детьми и их родителями по профилактике детского травматизма.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Оформлены тематические стенды для обучающихся и родителей с материалами по профилактике детского травматизма, по дорожной безопасности.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Минутки безопасности (на сайте МБОУ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СОШ»). </a:t>
            </a:r>
          </a:p>
        </p:txBody>
      </p:sp>
      <p:pic>
        <p:nvPicPr>
          <p:cNvPr id="3" name="Picture 3" descr="G:\10 неделя\20200804_2049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500174"/>
            <a:ext cx="2697166" cy="1517156"/>
          </a:xfrm>
          <a:prstGeom prst="rect">
            <a:avLst/>
          </a:prstGeom>
          <a:noFill/>
        </p:spPr>
      </p:pic>
      <p:pic>
        <p:nvPicPr>
          <p:cNvPr id="4" name="Picture 4" descr="G:\10 неделя\20200804_2048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4762" y="4929198"/>
            <a:ext cx="2667018" cy="1500198"/>
          </a:xfrm>
          <a:prstGeom prst="rect">
            <a:avLst/>
          </a:prstGeom>
          <a:noFill/>
        </p:spPr>
      </p:pic>
      <p:pic>
        <p:nvPicPr>
          <p:cNvPr id="1029" name="Picture 5" descr="G:\10 неделя\20200805_1100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143248"/>
            <a:ext cx="2736854" cy="1539480"/>
          </a:xfrm>
          <a:prstGeom prst="rect">
            <a:avLst/>
          </a:prstGeom>
          <a:noFill/>
        </p:spPr>
      </p:pic>
      <p:pic>
        <p:nvPicPr>
          <p:cNvPr id="1032" name="Picture 8" descr="G:\10 неделя\20200805_11094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3" y="3000372"/>
            <a:ext cx="1601989" cy="2847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</TotalTime>
  <Words>122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User</cp:lastModifiedBy>
  <cp:revision>5</cp:revision>
  <dcterms:created xsi:type="dcterms:W3CDTF">2016-11-08T08:15:06Z</dcterms:created>
  <dcterms:modified xsi:type="dcterms:W3CDTF">2020-08-05T10:08:53Z</dcterms:modified>
</cp:coreProperties>
</file>