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1"/>
  </p:notesMasterIdLst>
  <p:sldIdLst>
    <p:sldId id="257" r:id="rId2"/>
    <p:sldId id="258" r:id="rId3"/>
    <p:sldId id="267" r:id="rId4"/>
    <p:sldId id="266" r:id="rId5"/>
    <p:sldId id="268" r:id="rId6"/>
    <p:sldId id="269" r:id="rId7"/>
    <p:sldId id="259" r:id="rId8"/>
    <p:sldId id="271" r:id="rId9"/>
    <p:sldId id="270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03" autoAdjust="0"/>
    <p:restoredTop sz="94709" autoAdjust="0"/>
  </p:normalViewPr>
  <p:slideViewPr>
    <p:cSldViewPr>
      <p:cViewPr>
        <p:scale>
          <a:sx n="110" d="100"/>
          <a:sy n="110" d="100"/>
        </p:scale>
        <p:origin x="-996" y="19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F62B819-3E17-4EA1-82E4-377E6B0B046D}" type="datetimeFigureOut">
              <a:rPr lang="ru-RU" smtClean="0"/>
              <a:pPr/>
              <a:t>02.08.2020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1306105-298E-49FF-A671-B4A962BA873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44579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02.08.2020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02.08.2020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02.08.2020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02.08.2020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02.08.2020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02.08.2020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02.08.2020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02.08.2020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02.08.2020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endParaRPr lang="ru-RU" dirty="0">
              <a:solidFill>
                <a:srgbClr val="00B05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ru-RU" sz="6000" b="1" i="1" dirty="0" smtClean="0">
                <a:solidFill>
                  <a:srgbClr val="00B050"/>
                </a:solidFill>
                <a:latin typeface="Courier New" pitchFamily="49" charset="0"/>
                <a:cs typeface="Courier New" pitchFamily="49" charset="0"/>
              </a:rPr>
              <a:t>Партизанка Лиза Чайкина (Чайка)</a:t>
            </a:r>
          </a:p>
          <a:p>
            <a:pPr algn="r">
              <a:buNone/>
            </a:pPr>
            <a:endParaRPr lang="ru-RU" sz="1800" i="1" dirty="0" smtClean="0">
              <a:solidFill>
                <a:srgbClr val="00B050"/>
              </a:solidFill>
              <a:latin typeface="Courier New" pitchFamily="49" charset="0"/>
              <a:cs typeface="Courier New" pitchFamily="49" charset="0"/>
            </a:endParaRPr>
          </a:p>
          <a:p>
            <a:pPr algn="r">
              <a:buNone/>
            </a:pPr>
            <a:endParaRPr lang="ru-RU" sz="1800" i="1" dirty="0" smtClean="0">
              <a:solidFill>
                <a:srgbClr val="00B050"/>
              </a:solidFill>
              <a:latin typeface="Courier New" pitchFamily="49" charset="0"/>
              <a:cs typeface="Courier New" pitchFamily="49" charset="0"/>
            </a:endParaRPr>
          </a:p>
          <a:p>
            <a:pPr algn="r">
              <a:buNone/>
            </a:pPr>
            <a:endParaRPr lang="ru-RU" sz="1800" i="1" dirty="0" smtClean="0">
              <a:solidFill>
                <a:srgbClr val="00B050"/>
              </a:solidFill>
              <a:latin typeface="Courier New" pitchFamily="49" charset="0"/>
              <a:cs typeface="Courier New" pitchFamily="49" charset="0"/>
            </a:endParaRPr>
          </a:p>
          <a:p>
            <a:pPr algn="r">
              <a:buNone/>
            </a:pPr>
            <a:endParaRPr lang="ru-RU" sz="1800" i="1" dirty="0" smtClean="0">
              <a:solidFill>
                <a:srgbClr val="00B050"/>
              </a:solidFill>
              <a:latin typeface="Courier New" pitchFamily="49" charset="0"/>
              <a:cs typeface="Courier New" pitchFamily="49" charset="0"/>
            </a:endParaRPr>
          </a:p>
          <a:p>
            <a:pPr algn="r">
              <a:buNone/>
            </a:pPr>
            <a:endParaRPr lang="ru-RU" sz="1400" b="1" i="1" dirty="0">
              <a:solidFill>
                <a:srgbClr val="00B050"/>
              </a:solidFill>
              <a:latin typeface="Courier New" pitchFamily="49" charset="0"/>
              <a:cs typeface="Courier New" pitchFamily="49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2976" y="3786190"/>
            <a:ext cx="2786082" cy="24288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checker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4714884"/>
            <a:ext cx="8458200" cy="2143116"/>
          </a:xfrm>
        </p:spPr>
        <p:txBody>
          <a:bodyPr>
            <a:normAutofit/>
          </a:bodyPr>
          <a:lstStyle/>
          <a:p>
            <a:r>
              <a:rPr lang="ru-RU" sz="1400" dirty="0" smtClean="0"/>
              <a:t>Будущая героиня-партизанка родилась 28 августа 1918 г. в поселке Пено Тверской области. После получения среднего образования, в 15 лет, ее назначили заведующей в поселковую избу-читальню, а еще через несколько лет, добросовестная и ответственная девушка стала счетоводом в колхозе.</a:t>
            </a:r>
            <a:br>
              <a:rPr lang="ru-RU" sz="1400" dirty="0" smtClean="0"/>
            </a:br>
            <a:endParaRPr lang="ru-RU" sz="1400" dirty="0"/>
          </a:p>
        </p:txBody>
      </p:sp>
      <p:sp>
        <p:nvSpPr>
          <p:cNvPr id="10" name="Содержимое 9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pPr>
              <a:buNone/>
            </a:pPr>
            <a:endParaRPr lang="ru-RU" dirty="0" smtClean="0"/>
          </a:p>
          <a:p>
            <a:endParaRPr lang="ru-RU" dirty="0"/>
          </a:p>
        </p:txBody>
      </p:sp>
      <p:pic>
        <p:nvPicPr>
          <p:cNvPr id="4" name="Picture 2" descr="Карта города Пено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 bwMode="auto">
          <a:xfrm>
            <a:off x="5781675" y="0"/>
            <a:ext cx="3362325" cy="4476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3" descr="http://www.gerbocenter.ru/images/peno_arms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428992" y="0"/>
            <a:ext cx="1071563" cy="1357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9" descr="http://www.gerbocenter.ru/images/peno_flag.gif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357554" y="2357430"/>
            <a:ext cx="1428750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Прямоугольник 7"/>
          <p:cNvSpPr/>
          <p:nvPr/>
        </p:nvSpPr>
        <p:spPr>
          <a:xfrm>
            <a:off x="0" y="1"/>
            <a:ext cx="3500430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Пе́но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— посёлок городского  типа административный центр 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Пеновского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района Тверской области.</a:t>
            </a:r>
          </a:p>
          <a:p>
            <a:pPr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Население — 4378 жителей (2010 год).</a:t>
            </a:r>
          </a:p>
          <a:p>
            <a:pPr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Расположен на реке Волга, её притоке реке 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Жукопа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и озере Пено, в 242 км к западу от областного центра. Железнодорожная станция на линии Бологое — Полоцк.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i="1" dirty="0" smtClean="0">
                <a:solidFill>
                  <a:srgbClr val="00B050"/>
                </a:solidFill>
                <a:latin typeface="Courier New" pitchFamily="49" charset="0"/>
                <a:cs typeface="Courier New" pitchFamily="49" charset="0"/>
              </a:rPr>
              <a:t>Комсомолка  Лиза</a:t>
            </a:r>
            <a:endParaRPr lang="ru-RU" b="1" i="1" dirty="0">
              <a:solidFill>
                <a:srgbClr val="00B050"/>
              </a:solidFill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286248" y="1357298"/>
            <a:ext cx="4343400" cy="6072230"/>
          </a:xfrm>
        </p:spPr>
        <p:txBody>
          <a:bodyPr>
            <a:noAutofit/>
          </a:bodyPr>
          <a:lstStyle/>
          <a:p>
            <a:r>
              <a:rPr lang="ru-RU" sz="1600" dirty="0" smtClean="0"/>
              <a:t>Выявились у Лизы  и писательские наклонности, какое- то время она работала журналистом в районной газете «Ленинский ударник». В 21 год девушке вручили партийный билет, выбрали секретарем </a:t>
            </a:r>
            <a:r>
              <a:rPr lang="ru-RU" sz="1600" dirty="0" err="1" smtClean="0"/>
              <a:t>Пеновского</a:t>
            </a:r>
            <a:r>
              <a:rPr lang="ru-RU" sz="1600" dirty="0" smtClean="0"/>
              <a:t> </a:t>
            </a:r>
            <a:r>
              <a:rPr lang="ru-RU" sz="1600" dirty="0" err="1" smtClean="0"/>
              <a:t>райкомитета</a:t>
            </a:r>
            <a:r>
              <a:rPr lang="ru-RU" sz="1600" dirty="0" smtClean="0"/>
              <a:t> комсомола и депутатом райсовета.</a:t>
            </a:r>
          </a:p>
          <a:p>
            <a:r>
              <a:rPr lang="ru-RU" sz="1600" dirty="0" smtClean="0"/>
              <a:t>После нападения гитлеровских войск на СССР Л. Чайкина, внутренне всегда готовая к подвигу и самопожертвованию, вместе со всеми строила оборонительные сооружения. Когда было принято решение об эвакуации, обком комсомола поставил перед Лизой задачу организовать партизанский отряд в своем районе. Чайкина успешно справилась с этим заданием и сформировала дружину из 70 человек. </a:t>
            </a:r>
          </a:p>
          <a:p>
            <a:endParaRPr lang="ru-RU" sz="1600" dirty="0"/>
          </a:p>
        </p:txBody>
      </p:sp>
      <p:pic>
        <p:nvPicPr>
          <p:cNvPr id="25602" name="Picture 2" descr="C:\Documents and Settings\Пользователь\Рабочий стол\лиза чайкина\partizanka-liza-chaykina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28596" y="1288770"/>
            <a:ext cx="4000528" cy="5069188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>
                <a:solidFill>
                  <a:srgbClr val="00B050"/>
                </a:solidFill>
                <a:latin typeface="Courier New" pitchFamily="49" charset="0"/>
                <a:cs typeface="Courier New" pitchFamily="49" charset="0"/>
              </a:rPr>
              <a:t>Последний подвиг Лизы Чайкиной</a:t>
            </a:r>
            <a:endParaRPr lang="ru-RU" b="1" i="1" dirty="0">
              <a:solidFill>
                <a:srgbClr val="00B050"/>
              </a:solidFill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r>
              <a:rPr lang="ru-RU" sz="1800" dirty="0" smtClean="0"/>
              <a:t>22 ноября 1941 г Лиза </a:t>
            </a:r>
            <a:r>
              <a:rPr lang="ru-RU" sz="1800" smtClean="0"/>
              <a:t>Чайкина  </a:t>
            </a:r>
            <a:r>
              <a:rPr lang="ru-RU" sz="1800" dirty="0" smtClean="0"/>
              <a:t>направилась в районный центр, чтобы узнать численность гитлеровского гарнизона. Для ночевки она выбрала дом своей подруги Маруси </a:t>
            </a:r>
            <a:r>
              <a:rPr lang="ru-RU" sz="1800" dirty="0" err="1" smtClean="0"/>
              <a:t>Купоровой</a:t>
            </a:r>
            <a:r>
              <a:rPr lang="ru-RU" sz="1800" dirty="0" smtClean="0"/>
              <a:t> (хутор Красное </a:t>
            </a:r>
            <a:r>
              <a:rPr lang="ru-RU" sz="1800" dirty="0" err="1" smtClean="0"/>
              <a:t>Покатище</a:t>
            </a:r>
            <a:r>
              <a:rPr lang="ru-RU" sz="1800" dirty="0" smtClean="0"/>
              <a:t>). Местный конюх со своим сыном увидели незнакомую гостью и донесли об этом в гестапо. Немцы прорвались ночью в дом Маруси, расстреляли всю ее семью, а Лизу взяли в плен.</a:t>
            </a:r>
          </a:p>
          <a:p>
            <a:r>
              <a:rPr lang="ru-RU" sz="1800" dirty="0" smtClean="0"/>
              <a:t>Последний подвиг бесстрашной партизанки заключался в том, что даже при самых страшных пытках она не выдала никакой информации о своих товарищах и явочных квартирах. </a:t>
            </a:r>
            <a:endParaRPr lang="ru-RU" sz="1800" dirty="0"/>
          </a:p>
        </p:txBody>
      </p:sp>
      <p:sp>
        <p:nvSpPr>
          <p:cNvPr id="5" name="Содержимое 4"/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endParaRPr lang="ru-RU"/>
          </a:p>
        </p:txBody>
      </p:sp>
      <p:pic>
        <p:nvPicPr>
          <p:cNvPr id="4" name="Рисунок 3" descr="http://ordenrf.ru/upload/novosty-info/partizanka-liza-chaykina-p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00562" y="1571612"/>
            <a:ext cx="4429156" cy="47149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pull dir="ld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i="1" dirty="0" smtClean="0">
                <a:solidFill>
                  <a:srgbClr val="00B050"/>
                </a:solidFill>
                <a:latin typeface="Courier New" pitchFamily="49" charset="0"/>
                <a:cs typeface="Courier New" pitchFamily="49" charset="0"/>
              </a:rPr>
              <a:t>Герой Советского Союза </a:t>
            </a:r>
            <a:endParaRPr lang="ru-RU" b="1" i="1" dirty="0">
              <a:solidFill>
                <a:srgbClr val="00B050"/>
              </a:solidFill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/>
              <a:t>Лиза была расстреляна 23 ноября 1941 года. Перед смертью партизанка произнесла слова, ставшие пророческими: «Наши придут. Победа будет за нами!» </a:t>
            </a:r>
          </a:p>
          <a:p>
            <a:r>
              <a:rPr lang="ru-RU" dirty="0" smtClean="0"/>
              <a:t>За подвиг была удостоена звания Героя Советского Союза.</a:t>
            </a:r>
            <a:endParaRPr lang="ru-RU" dirty="0"/>
          </a:p>
        </p:txBody>
      </p:sp>
      <p:pic>
        <p:nvPicPr>
          <p:cNvPr id="26626" name="Picture 2" descr="C:\Documents and Settings\Пользователь\Рабочий стол\i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00034" y="1714488"/>
            <a:ext cx="3286148" cy="4714908"/>
          </a:xfrm>
          <a:prstGeom prst="rect">
            <a:avLst/>
          </a:prstGeom>
          <a:noFill/>
        </p:spPr>
      </p:pic>
    </p:spTree>
  </p:cSld>
  <p:clrMapOvr>
    <a:masterClrMapping/>
  </p:clrMapOvr>
  <p:transition>
    <p:wheel spokes="1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rgbClr val="00B050"/>
                </a:solidFill>
              </a:rPr>
              <a:t>Память о подвиге Лизы Чайкиной </a:t>
            </a:r>
            <a:endParaRPr lang="ru-RU" dirty="0">
              <a:solidFill>
                <a:srgbClr val="00B050"/>
              </a:solidFill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>
            <a:normAutofit fontScale="85000" lnSpcReduction="10000"/>
          </a:bodyPr>
          <a:lstStyle/>
          <a:p>
            <a:r>
              <a:rPr lang="ru-RU" dirty="0" smtClean="0"/>
              <a:t>Память о Великом подвиге </a:t>
            </a:r>
            <a:r>
              <a:rPr lang="ru-RU" dirty="0" err="1" smtClean="0"/>
              <a:t>пеновской</a:t>
            </a:r>
            <a:r>
              <a:rPr lang="ru-RU" dirty="0" smtClean="0"/>
              <a:t> партизанки живёт и ныне – её именем названы улицы во многих городах России и стран СНГ, ее имя носят теплоходы. Биография Героя Советского Союза нашла отражение и в литературе – подвигу Лизы были посвящены роман Н.З. Бирюкова «Чайка», поэма М.И. </a:t>
            </a:r>
            <a:r>
              <a:rPr lang="ru-RU" dirty="0" err="1" smtClean="0"/>
              <a:t>Комиссаровой</a:t>
            </a:r>
            <a:r>
              <a:rPr lang="ru-RU" dirty="0" smtClean="0"/>
              <a:t> «Лиза Чайкина».</a:t>
            </a:r>
          </a:p>
          <a:p>
            <a:endParaRPr lang="ru-RU" dirty="0"/>
          </a:p>
        </p:txBody>
      </p:sp>
      <p:pic>
        <p:nvPicPr>
          <p:cNvPr id="27650" name="Picture 2" descr="C:\Documents and Settings\Пользователь\Рабочий стол\лиза чайкина\15691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1357298"/>
            <a:ext cx="3429024" cy="2571768"/>
          </a:xfrm>
          <a:prstGeom prst="rect">
            <a:avLst/>
          </a:prstGeom>
          <a:noFill/>
        </p:spPr>
      </p:pic>
      <p:pic>
        <p:nvPicPr>
          <p:cNvPr id="27651" name="Picture 3" descr="C:\Documents and Settings\Пользователь\Рабочий стол\i (1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928926" y="3714752"/>
            <a:ext cx="1514480" cy="1595440"/>
          </a:xfrm>
          <a:prstGeom prst="rect">
            <a:avLst/>
          </a:prstGeom>
          <a:noFill/>
        </p:spPr>
      </p:pic>
      <p:pic>
        <p:nvPicPr>
          <p:cNvPr id="27652" name="Picture 4" descr="C:\Documents and Settings\Пользователь\Рабочий стол\i (2)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85786" y="3857628"/>
            <a:ext cx="1143008" cy="1500198"/>
          </a:xfrm>
          <a:prstGeom prst="rect">
            <a:avLst/>
          </a:prstGeom>
          <a:noFill/>
        </p:spPr>
      </p:pic>
      <p:pic>
        <p:nvPicPr>
          <p:cNvPr id="27655" name="Picture 7" descr="C:\Documents and Settings\Пользователь\Рабочий стол\chaikina-liza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928794" y="4857760"/>
            <a:ext cx="1309682" cy="1619243"/>
          </a:xfrm>
          <a:prstGeom prst="rect">
            <a:avLst/>
          </a:prstGeom>
          <a:noFill/>
        </p:spPr>
      </p:pic>
    </p:spTree>
  </p:cSld>
  <p:clrMapOvr>
    <a:masterClrMapping/>
  </p:clrMapOvr>
  <p:transition>
    <p:zoom dir="in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i="1" dirty="0" smtClean="0">
                <a:solidFill>
                  <a:srgbClr val="00B050"/>
                </a:solidFill>
                <a:latin typeface="Courier New" pitchFamily="49" charset="0"/>
                <a:cs typeface="Courier New" pitchFamily="49" charset="0"/>
              </a:rPr>
              <a:t>Пено</a:t>
            </a:r>
            <a:br>
              <a:rPr lang="ru-RU" b="1" i="1" dirty="0" smtClean="0">
                <a:solidFill>
                  <a:srgbClr val="00B050"/>
                </a:solidFill>
                <a:latin typeface="Courier New" pitchFamily="49" charset="0"/>
                <a:cs typeface="Courier New" pitchFamily="49" charset="0"/>
              </a:rPr>
            </a:br>
            <a:r>
              <a:rPr lang="ru-RU" b="1" i="1" dirty="0" smtClean="0">
                <a:solidFill>
                  <a:srgbClr val="00B050"/>
                </a:solidFill>
                <a:latin typeface="Courier New" pitchFamily="49" charset="0"/>
                <a:cs typeface="Courier New" pitchFamily="49" charset="0"/>
              </a:rPr>
              <a:t>Достопримечательности</a:t>
            </a:r>
            <a:endParaRPr lang="ru-RU" b="1" i="1" dirty="0">
              <a:solidFill>
                <a:srgbClr val="00B050"/>
              </a:solidFill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7" name="Содержимое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 smtClean="0"/>
          </a:p>
          <a:p>
            <a:pPr>
              <a:buNone/>
            </a:pPr>
            <a:r>
              <a:rPr lang="ru-RU" b="1" dirty="0" smtClean="0"/>
              <a:t>Дом-музей Лизы Чайкиной, участницы войны,</a:t>
            </a:r>
          </a:p>
          <a:p>
            <a:pPr>
              <a:buNone/>
            </a:pPr>
            <a:r>
              <a:rPr lang="ru-RU" b="1" dirty="0" smtClean="0"/>
              <a:t>Героя Советского Союза  находится в поселке Пено.</a:t>
            </a:r>
            <a:endParaRPr lang="ru-RU" b="1" dirty="0"/>
          </a:p>
        </p:txBody>
      </p:sp>
      <p:pic>
        <p:nvPicPr>
          <p:cNvPr id="2049" name="Picture 1" descr="C:\Documents and Settings\Пользователь\Рабочий стол\лиза чайкина\img-101434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14876" y="3929066"/>
            <a:ext cx="4429124" cy="2928934"/>
          </a:xfrm>
          <a:prstGeom prst="rect">
            <a:avLst/>
          </a:prstGeom>
          <a:noFill/>
        </p:spPr>
      </p:pic>
    </p:spTree>
  </p:cSld>
  <p:clrMapOvr>
    <a:masterClrMapping/>
  </p:clrMapOvr>
  <p:transition>
    <p:strips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i="1" dirty="0" smtClean="0">
                <a:solidFill>
                  <a:srgbClr val="00B050"/>
                </a:solidFill>
                <a:latin typeface="Courier New" pitchFamily="49" charset="0"/>
                <a:cs typeface="Courier New" pitchFamily="49" charset="0"/>
              </a:rPr>
              <a:t>Лиза Чайкина 1941  год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>
            <a:noAutofit/>
          </a:bodyPr>
          <a:lstStyle/>
          <a:p>
            <a:pPr>
              <a:buNone/>
            </a:pPr>
            <a:r>
              <a:rPr lang="ru-RU" sz="1400" smtClean="0"/>
              <a:t>«Отчизна</a:t>
            </a:r>
            <a:r>
              <a:rPr lang="ru-RU" sz="1400" dirty="0" smtClean="0"/>
              <a:t>!</a:t>
            </a:r>
          </a:p>
          <a:p>
            <a:pPr>
              <a:buNone/>
            </a:pPr>
            <a:r>
              <a:rPr lang="ru-RU" sz="1400" dirty="0" smtClean="0"/>
              <a:t>Всем сердцем горячим</a:t>
            </a:r>
          </a:p>
          <a:p>
            <a:pPr>
              <a:buNone/>
            </a:pPr>
            <a:r>
              <a:rPr lang="ru-RU" sz="1400" dirty="0" smtClean="0"/>
              <a:t>Я к ранам твоим припаду!</a:t>
            </a:r>
          </a:p>
          <a:p>
            <a:pPr>
              <a:buNone/>
            </a:pPr>
            <a:r>
              <a:rPr lang="ru-RU" sz="1400" dirty="0" smtClean="0"/>
              <a:t>Листовки под ватником спрячу,</a:t>
            </a:r>
          </a:p>
          <a:p>
            <a:pPr>
              <a:buNone/>
            </a:pPr>
            <a:r>
              <a:rPr lang="ru-RU" sz="1400" dirty="0" smtClean="0"/>
              <a:t>В деревни родные пойду.</a:t>
            </a:r>
          </a:p>
          <a:p>
            <a:pPr>
              <a:buNone/>
            </a:pPr>
            <a:r>
              <a:rPr lang="ru-RU" sz="1400" dirty="0" smtClean="0"/>
              <a:t> Поля наши залиты кровью,</a:t>
            </a:r>
          </a:p>
          <a:p>
            <a:pPr>
              <a:buNone/>
            </a:pPr>
            <a:r>
              <a:rPr lang="ru-RU" sz="1400" dirty="0" smtClean="0"/>
              <a:t>Слезами и горем сирот —</a:t>
            </a:r>
          </a:p>
          <a:p>
            <a:pPr>
              <a:buNone/>
            </a:pPr>
            <a:r>
              <a:rPr lang="ru-RU" sz="1400" dirty="0" smtClean="0"/>
              <a:t>Я правду народу открою,</a:t>
            </a:r>
          </a:p>
          <a:p>
            <a:pPr>
              <a:buNone/>
            </a:pPr>
            <a:r>
              <a:rPr lang="ru-RU" sz="1400" dirty="0" smtClean="0"/>
              <a:t>И духом воспрянет народ.</a:t>
            </a:r>
          </a:p>
          <a:p>
            <a:pPr>
              <a:buNone/>
            </a:pPr>
            <a:r>
              <a:rPr lang="ru-RU" sz="1400" dirty="0" smtClean="0"/>
              <a:t> Злодеи деревни сжигают,</a:t>
            </a:r>
          </a:p>
          <a:p>
            <a:pPr>
              <a:buNone/>
            </a:pPr>
            <a:r>
              <a:rPr lang="ru-RU" sz="1400" dirty="0" smtClean="0"/>
              <a:t>Живыми сжигают людей,</a:t>
            </a:r>
          </a:p>
          <a:p>
            <a:pPr>
              <a:buNone/>
            </a:pPr>
            <a:r>
              <a:rPr lang="ru-RU" sz="1400" dirty="0" smtClean="0"/>
              <a:t>Но правда народу сияет,</a:t>
            </a:r>
          </a:p>
          <a:p>
            <a:pPr>
              <a:buNone/>
            </a:pPr>
            <a:r>
              <a:rPr lang="ru-RU" sz="1400" dirty="0" smtClean="0"/>
              <a:t>И с нею народу светлей».</a:t>
            </a:r>
          </a:p>
          <a:p>
            <a:pPr>
              <a:buNone/>
            </a:pPr>
            <a:r>
              <a:rPr lang="ru-RU" sz="1400" dirty="0" smtClean="0"/>
              <a:t> Вот с этою думой заветной</a:t>
            </a:r>
          </a:p>
          <a:p>
            <a:pPr>
              <a:buNone/>
            </a:pPr>
            <a:r>
              <a:rPr lang="ru-RU" sz="1400" dirty="0" smtClean="0"/>
              <a:t>Идешь ты.</a:t>
            </a:r>
          </a:p>
          <a:p>
            <a:pPr>
              <a:buNone/>
            </a:pPr>
            <a:r>
              <a:rPr lang="ru-RU" sz="1400" dirty="0" smtClean="0"/>
              <a:t>Не видно ни зги.</a:t>
            </a:r>
          </a:p>
          <a:p>
            <a:pPr>
              <a:buNone/>
            </a:pPr>
            <a:r>
              <a:rPr lang="ru-RU" sz="1400" dirty="0" smtClean="0"/>
              <a:t>Идешь ты сквозь мрак беспросветный,</a:t>
            </a:r>
          </a:p>
          <a:p>
            <a:pPr>
              <a:buNone/>
            </a:pPr>
            <a:r>
              <a:rPr lang="ru-RU" sz="1400" dirty="0" smtClean="0"/>
              <a:t>И в каждой деревне враги.</a:t>
            </a:r>
          </a:p>
          <a:p>
            <a:pPr>
              <a:buNone/>
            </a:pPr>
            <a:endParaRPr lang="ru-RU" sz="1400" dirty="0"/>
          </a:p>
        </p:txBody>
      </p:sp>
      <p:pic>
        <p:nvPicPr>
          <p:cNvPr id="5" name="Picture 2" descr="C:\Documents and Settings\oem user\Мои документы\Мои рисунки\Изображение\Изображение 022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42772" y="1834896"/>
            <a:ext cx="3115056" cy="4255008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214422"/>
            <a:ext cx="8686800" cy="838200"/>
          </a:xfrm>
        </p:spPr>
        <p:txBody>
          <a:bodyPr>
            <a:noAutofit/>
          </a:bodyPr>
          <a:lstStyle/>
          <a:p>
            <a:pPr algn="ctr"/>
            <a:r>
              <a:rPr lang="ru-RU" sz="7200" b="1" i="1" dirty="0" smtClean="0">
                <a:solidFill>
                  <a:srgbClr val="00B050"/>
                </a:solidFill>
                <a:latin typeface="Courier New" pitchFamily="49" charset="0"/>
                <a:cs typeface="Courier New" pitchFamily="49" charset="0"/>
              </a:rPr>
              <a:t>Спасибо за внимание!!!</a:t>
            </a:r>
            <a:endParaRPr lang="ru-RU" sz="7200" b="1" i="1" dirty="0">
              <a:solidFill>
                <a:srgbClr val="00B050"/>
              </a:solidFill>
              <a:latin typeface="Courier New" pitchFamily="49" charset="0"/>
              <a:cs typeface="Courier New" pitchFamily="49" charset="0"/>
            </a:endParaRPr>
          </a:p>
        </p:txBody>
      </p:sp>
      <p:pic>
        <p:nvPicPr>
          <p:cNvPr id="286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239188" y="3033067"/>
            <a:ext cx="4904812" cy="38249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strips dir="rd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159</TotalTime>
  <Words>380</Words>
  <Application>Microsoft Office PowerPoint</Application>
  <PresentationFormat>Экран (4:3)</PresentationFormat>
  <Paragraphs>43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Трек</vt:lpstr>
      <vt:lpstr>Презентация PowerPoint</vt:lpstr>
      <vt:lpstr>Будущая героиня-партизанка родилась 28 августа 1918 г. в поселке Пено Тверской области. После получения среднего образования, в 15 лет, ее назначили заведующей в поселковую избу-читальню, а еще через несколько лет, добросовестная и ответственная девушка стала счетоводом в колхозе. </vt:lpstr>
      <vt:lpstr>Комсомолка  Лиза</vt:lpstr>
      <vt:lpstr>Последний подвиг Лизы Чайкиной</vt:lpstr>
      <vt:lpstr>Герой Советского Союза </vt:lpstr>
      <vt:lpstr>Память о подвиге Лизы Чайкиной </vt:lpstr>
      <vt:lpstr>Пено Достопримечательности</vt:lpstr>
      <vt:lpstr>Лиза Чайкина 1941  год</vt:lpstr>
      <vt:lpstr>Спасибо за внимание!!!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cp:lastModifiedBy>ukt</cp:lastModifiedBy>
  <cp:revision>29</cp:revision>
  <dcterms:modified xsi:type="dcterms:W3CDTF">2020-08-02T18:11:00Z</dcterms:modified>
</cp:coreProperties>
</file>