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4" r:id="rId2"/>
    <p:sldId id="305" r:id="rId3"/>
    <p:sldId id="308" r:id="rId4"/>
    <p:sldId id="309" r:id="rId5"/>
    <p:sldId id="306" r:id="rId6"/>
    <p:sldId id="307" r:id="rId7"/>
    <p:sldId id="310" r:id="rId8"/>
    <p:sldId id="311" r:id="rId9"/>
    <p:sldId id="312" r:id="rId10"/>
    <p:sldId id="313" r:id="rId11"/>
    <p:sldId id="314" r:id="rId12"/>
    <p:sldId id="31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02" y="-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332657"/>
            <a:ext cx="7918648" cy="1296143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СЕВАСТОПОЛЬ 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город-герой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5517232"/>
            <a:ext cx="8352928" cy="1080120"/>
          </a:xfrm>
        </p:spPr>
        <p:txBody>
          <a:bodyPr>
            <a:normAutofit lnSpcReduction="10000"/>
          </a:bodyPr>
          <a:lstStyle/>
          <a:p>
            <a:r>
              <a:rPr lang="ru-RU" sz="2400" b="1" dirty="0" smtClean="0">
                <a:solidFill>
                  <a:schemeClr val="tx1"/>
                </a:solidFill>
              </a:rPr>
              <a:t>Одним из самых стойких городов Великой Отечественной войны по праву считается Севастополь, который выдержал ожесточенные атаки врага и осаду 250 дней (8 месяцев). 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56322" name="Picture 2" descr="Город и бухт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1628800"/>
            <a:ext cx="5832648" cy="3884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6093296"/>
            <a:ext cx="8254824" cy="589892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40-метровый памятник «Матрос и солдат»</a:t>
            </a:r>
            <a:endParaRPr lang="ru-RU" dirty="0"/>
          </a:p>
        </p:txBody>
      </p:sp>
      <p:pic>
        <p:nvPicPr>
          <p:cNvPr id="65540" name="Picture 4" descr="Монумент &quot;Солдат и Матрос&quot;, Севастополь Крым Плюс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60648"/>
            <a:ext cx="8208912" cy="54191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31840" y="2130425"/>
            <a:ext cx="2664296" cy="129857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19672" y="5877272"/>
            <a:ext cx="6400800" cy="792088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Обелиск «Штык-парус» в честь присвоения Севастополю звания города героя.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67586" name="Picture 2" descr="hrusatlny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88640"/>
            <a:ext cx="7380312" cy="5535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4318248" cy="144259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5157192"/>
            <a:ext cx="8352928" cy="1440159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Уже в первые часы войны гитлеровские захватчики пытались нанести мощный авиационный удар по Севастополю и Черноморскому флоту. Город стоял на пути к нефтеносным районам Кавказа. Кроме того, Крымский полуостров, на котором расположен город, был важен как база для авиации.</a:t>
            </a:r>
          </a:p>
        </p:txBody>
      </p:sp>
      <p:pic>
        <p:nvPicPr>
          <p:cNvPr id="57347" name="Picture 3" descr="Вторая Мировая война - Страница 8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20688"/>
            <a:ext cx="5076057" cy="3413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9" name="Picture 5" descr="Во второй половине 30-х годов, когда Германия, разорвав путы Версальского мира, готовилась к тотальной наступательной войне, ССС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06586" y="260648"/>
            <a:ext cx="4037414" cy="2852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27784" y="1772815"/>
            <a:ext cx="3024336" cy="194421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6093296"/>
            <a:ext cx="8568952" cy="76470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</a:rPr>
              <a:t>Фашистская атака была успешно отражена.</a:t>
            </a:r>
          </a:p>
          <a:p>
            <a:endParaRPr lang="ru-RU" dirty="0"/>
          </a:p>
        </p:txBody>
      </p:sp>
      <p:pic>
        <p:nvPicPr>
          <p:cNvPr id="59394" name="Picture 2" descr="Обои мужество, оборона севастополя, бой, картина, рукопашная 321377 / Раздел: Разное / Гудфон.рф (GoodFon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260648"/>
            <a:ext cx="7848872" cy="5892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692697"/>
            <a:ext cx="2880320" cy="208823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5805264"/>
            <a:ext cx="8568952" cy="864096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С октября 1941 г. город объявили на осадном положении. Войска и жители укрепляли оборону с суши, формировали партизанские отряды.</a:t>
            </a:r>
            <a:endParaRPr lang="ru-RU" dirty="0"/>
          </a:p>
        </p:txBody>
      </p:sp>
      <p:pic>
        <p:nvPicPr>
          <p:cNvPr id="61442" name="Picture 2" descr="i?id=53f8b551d801373afe6db8a31d2dec2d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" y="0"/>
            <a:ext cx="4067945" cy="2962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3" name="Picture 3" descr="getImag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16063" y="0"/>
            <a:ext cx="4527938" cy="2924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4" name="Picture 4" descr="Экипаж новейшего десантного катера &quot;Денис Давыдов&quot; провёл в …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11759" y="2924944"/>
            <a:ext cx="4270173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2446040" cy="43447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0" y="5373216"/>
            <a:ext cx="9144000" cy="1484784"/>
          </a:xfrm>
        </p:spPr>
        <p:txBody>
          <a:bodyPr>
            <a:normAutofit fontScale="77500" lnSpcReduction="20000"/>
          </a:bodyPr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Севастопольский оборонительный район был одним из самых защищенных к началу войны. Удобные точки артиллерии – форты, минные поля, запас тяжелых снарядов и слаженные действия защитников сорвали план «молниеносного» захвата Севастополя. Это приостановило действие врага и на других фронтах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58370" name="Picture 2" descr="Победа Никто не забыт, ничто не забыто Страница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11480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1" name="Picture 3" descr="Город-герой Севастополь: памятник &quot;Затонувшим кораблям&quot;, фото от 09 мая vorotila.ru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27576" y="0"/>
            <a:ext cx="3816424" cy="2653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2" name="Picture 4" descr="Севастополь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55776" y="2708920"/>
            <a:ext cx="3816424" cy="2374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699792" y="2130425"/>
            <a:ext cx="4104456" cy="108255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67544" y="5445224"/>
            <a:ext cx="8676456" cy="1412776"/>
          </a:xfrm>
        </p:spPr>
        <p:txBody>
          <a:bodyPr>
            <a:normAutofit fontScale="92500" lnSpcReduction="10000"/>
          </a:bodyPr>
          <a:lstStyle/>
          <a:p>
            <a:r>
              <a:rPr lang="ru-RU" sz="2600" b="1" dirty="0" smtClean="0">
                <a:solidFill>
                  <a:schemeClr val="tx1"/>
                </a:solidFill>
              </a:rPr>
              <a:t>За это время немецкие войска предприняли четыре атаки на Севастополь, но упорное сопротивление солдат, матросов и горожан заставило немецкое командование сменить тактику. Началась долгая осада с частыми жестокими боями. </a:t>
            </a:r>
            <a:endParaRPr lang="ru-RU" sz="2600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  <p:pic>
        <p:nvPicPr>
          <p:cNvPr id="6" name="Picture 2" descr="Отзывы и рассказы о путешествиях по Украине, в Крым * Re: Город-герой Севастополь (фото). . Дизайнерский клуб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260648"/>
            <a:ext cx="7344815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3886200" cy="129857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5373216"/>
            <a:ext cx="8568952" cy="148478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</a:rPr>
              <a:t>Немецкая авиация беспрерывно обстреливала город, ее самолеты совершали до 600 боевых вылетов в день. </a:t>
            </a:r>
            <a:endParaRPr lang="ru-RU" sz="2400" dirty="0"/>
          </a:p>
        </p:txBody>
      </p:sp>
      <p:pic>
        <p:nvPicPr>
          <p:cNvPr id="4" name="Picture 4" descr="Власти Новороссийска устроят авианалет на город 22 июн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260648"/>
            <a:ext cx="3152775" cy="470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66" name="Picture 2" descr="Кавказский Узел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332656"/>
            <a:ext cx="5425520" cy="4077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6406480" cy="93853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6093296"/>
            <a:ext cx="8496944" cy="576064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Весной 1944 г. Советская армия прорвала фашистскую оборону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  <a:endParaRPr lang="ru-RU" dirty="0"/>
          </a:p>
        </p:txBody>
      </p:sp>
      <p:pic>
        <p:nvPicPr>
          <p:cNvPr id="63490" name="Picture 2" descr="68-ая годовщина освобождения Севастополя!!! . Twilight Hunter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88640"/>
            <a:ext cx="8028384" cy="5900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636912"/>
            <a:ext cx="1800200" cy="1368152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5661248"/>
            <a:ext cx="8496944" cy="1008112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Возможно, город – чемпион по количеству военных памятников, среди которых Великой Отечественной войне посвящены обелиск Славы на Сапун-горе, «Мемориал героической обороны Севастополя 1941-1942г.», 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64514" name="Picture 2" descr="Sapun_gora_08_previe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235" y="404664"/>
            <a:ext cx="2971800" cy="4509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5" name="Picture 3" descr="Российскому флоту быть! (часть 1) (Севастополь, Украина)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6404" y="332656"/>
            <a:ext cx="6007596" cy="4005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486</TotalTime>
  <Words>252</Words>
  <Application>Microsoft Office PowerPoint</Application>
  <PresentationFormat>Экран (4:3)</PresentationFormat>
  <Paragraphs>12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СЕВАСТОПОЛЬ  город-герой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Галюня</dc:creator>
  <cp:lastModifiedBy>Галюня</cp:lastModifiedBy>
  <cp:revision>54</cp:revision>
  <dcterms:created xsi:type="dcterms:W3CDTF">2015-04-14T08:27:46Z</dcterms:created>
  <dcterms:modified xsi:type="dcterms:W3CDTF">2015-04-19T18:03:25Z</dcterms:modified>
</cp:coreProperties>
</file>