
<file path=[Content_Types].xml><?xml version="1.0" encoding="utf-8"?>
<Types xmlns="http://schemas.openxmlformats.org/package/2006/content-types">
  <Default ContentType="image/png" Extension="png"/>
  <Default ContentType="application/vnd.openxmlformats-officedocument.oleObject" Extension="bin"/>
  <Default ContentType="image/jpeg" Extension="jpeg"/>
  <Default ContentType="image/x-wmf" Extension="wmf"/>
  <Default ContentType="application/vnd.openxmlformats-package.relationships+xml" Extension="rels"/>
  <Default ContentType="application/xml" Extension="xml"/>
  <Default ContentType="application/vnd.openxmlformats-officedocument.vmlDrawing" Extension="v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60" r:id="rId4"/>
    <p:sldId id="296" r:id="rId5"/>
    <p:sldId id="301" r:id="rId6"/>
    <p:sldId id="284" r:id="rId7"/>
    <p:sldId id="261" r:id="rId8"/>
    <p:sldId id="262" r:id="rId9"/>
    <p:sldId id="294" r:id="rId10"/>
    <p:sldId id="265" r:id="rId11"/>
    <p:sldId id="297" r:id="rId12"/>
    <p:sldId id="259" r:id="rId13"/>
    <p:sldId id="299" r:id="rId14"/>
    <p:sldId id="289" r:id="rId15"/>
    <p:sldId id="307" r:id="rId16"/>
    <p:sldId id="303" r:id="rId17"/>
    <p:sldId id="330" r:id="rId18"/>
    <p:sldId id="287" r:id="rId19"/>
    <p:sldId id="331" r:id="rId20"/>
    <p:sldId id="324" r:id="rId21"/>
    <p:sldId id="320" r:id="rId22"/>
    <p:sldId id="321" r:id="rId23"/>
    <p:sldId id="310" r:id="rId24"/>
    <p:sldId id="282" r:id="rId25"/>
    <p:sldId id="332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28" autoAdjust="0"/>
    <p:restoredTop sz="94660"/>
  </p:normalViewPr>
  <p:slideViewPr>
    <p:cSldViewPr>
      <p:cViewPr>
        <p:scale>
          <a:sx n="91" d="100"/>
          <a:sy n="91" d="100"/>
        </p:scale>
        <p:origin x="-1234" y="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2434588-FB38-48FB-8DDF-B7DCBBC9AE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9342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01B82E9-0F60-4D4A-A42B-26149C9EF4DD}" type="slidenum">
              <a:rPr lang="ru-RU" smtClean="0"/>
              <a:pPr eaLnBrk="1" hangingPunct="1"/>
              <a:t>24</a:t>
            </a:fld>
            <a:endParaRPr lang="ru-RU" smtClean="0"/>
          </a:p>
        </p:txBody>
      </p:sp>
      <p:sp>
        <p:nvSpPr>
          <p:cNvPr id="2867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90C407A6-8242-45E9-9081-00908119C33B}" type="slidenum">
              <a:rPr lang="ru-RU" sz="1200"/>
              <a:pPr algn="r" eaLnBrk="1" hangingPunct="1"/>
              <a:t>24</a:t>
            </a:fld>
            <a:endParaRPr lang="ru-RU" sz="1200"/>
          </a:p>
        </p:txBody>
      </p:sp>
      <p:sp>
        <p:nvSpPr>
          <p:cNvPr id="2867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40968-E4B6-4475-AC02-826BDA350B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567781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588B0-8276-4E7A-AC75-AF4A1889D2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094562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61EAC-6670-4092-AF06-7184FC95E6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193122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73E19-9604-4CE9-BB7A-FE575394E3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41420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C5FBD-A7EC-4E88-A7D0-9495764559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963112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A6D92-5875-4A86-B490-C98DA99069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5404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F9AF57-52DE-4357-9026-60B6E47F82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595983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FAB4E-CC99-4278-A422-9CD7611361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92730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875A9-4408-4587-88F8-6C23FCE194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409455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D7AD5-B485-469C-B396-9DA0FF1245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186214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7471EC-EC66-421B-9204-25BEF804D0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339470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6EB98-EECF-4594-9C21-CFBE216AC4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59329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2BEF75F-C30A-40CF-9597-436CD07870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3.w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hyperlink" Target="http://www.pravda-nn.ru/upl/news/src/1905.jpg" TargetMode="External"/><Relationship Id="rId7" Type="http://schemas.openxmlformats.org/officeDocument/2006/relationships/hyperlink" Target="http://www.ljplus.ru/img4/s/u/suanova/14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hyperlink" Target="http://upload.wikimedia.org/wikipedia/commons/9/9d/Marshals.jpg" TargetMode="External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 ?><Relationships xmlns="http://schemas.openxmlformats.org/package/2006/relationships"><Relationship Id="rId3" Target="../media/image7.jpeg" Type="http://schemas.openxmlformats.org/officeDocument/2006/relationships/image"/><Relationship Id="rId2" Target="../media/image6.pn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8.jpeg" Type="http://schemas.openxmlformats.org/officeDocument/2006/relationships/image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 ?><Relationships xmlns="http://schemas.openxmlformats.org/package/2006/relationships"><Relationship Id="rId8" Target="../media/image15.jpeg" Type="http://schemas.openxmlformats.org/officeDocument/2006/relationships/image"/><Relationship Id="rId13" Target="../media/image20.jpeg" Type="http://schemas.openxmlformats.org/officeDocument/2006/relationships/image"/><Relationship Id="rId3" Target="../media/image10.jpeg" Type="http://schemas.openxmlformats.org/officeDocument/2006/relationships/image"/><Relationship Id="rId7" Target="../media/image14.jpeg" Type="http://schemas.openxmlformats.org/officeDocument/2006/relationships/image"/><Relationship Id="rId12" Target="../media/image19.jpeg" Type="http://schemas.openxmlformats.org/officeDocument/2006/relationships/image"/><Relationship Id="rId2" Target="http://www.radikal.ru/" TargetMode="External" Type="http://schemas.openxmlformats.org/officeDocument/2006/relationships/hyperlink"/><Relationship Id="rId1" Target="../slideLayouts/slideLayout2.xml" Type="http://schemas.openxmlformats.org/officeDocument/2006/relationships/slideLayout"/><Relationship Id="rId6" Target="../media/image13.jpeg" Type="http://schemas.openxmlformats.org/officeDocument/2006/relationships/image"/><Relationship Id="rId11" Target="../media/image18.jpeg" Type="http://schemas.openxmlformats.org/officeDocument/2006/relationships/image"/><Relationship Id="rId5" Target="../media/image12.jpeg" Type="http://schemas.openxmlformats.org/officeDocument/2006/relationships/image"/><Relationship Id="rId10" Target="../media/image17.jpeg" Type="http://schemas.openxmlformats.org/officeDocument/2006/relationships/image"/><Relationship Id="rId4" Target="../media/image11.jpeg" Type="http://schemas.openxmlformats.org/officeDocument/2006/relationships/image"/><Relationship Id="rId9" Target="../media/image16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3" Target="http://www.radikal.ru/" TargetMode="External" Type="http://schemas.openxmlformats.org/officeDocument/2006/relationships/hyperlink"/><Relationship Id="rId2" Target="../media/image21.jpeg" Type="http://schemas.openxmlformats.org/officeDocument/2006/relationships/image"/><Relationship Id="rId1" Target="../slideLayouts/slideLayout4.xml" Type="http://schemas.openxmlformats.org/officeDocument/2006/relationships/slideLayout"/><Relationship Id="rId5" Target="../media/image23.jpeg" Type="http://schemas.openxmlformats.org/officeDocument/2006/relationships/image"/><Relationship Id="rId4" Target="../media/image22.jpeg" Type="http://schemas.openxmlformats.org/officeDocument/2006/relationships/image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 noGrp="1"/>
          </p:cNvSpPr>
          <p:nvPr>
            <p:ph type="ctrTitle"/>
          </p:nvPr>
        </p:nvSpPr>
        <p:spPr>
          <a:xfrm>
            <a:off x="439738" y="1785938"/>
            <a:ext cx="8704262" cy="1470025"/>
          </a:xfrm>
        </p:spPr>
        <p:txBody>
          <a:bodyPr/>
          <a:lstStyle/>
          <a:p>
            <a:pPr eaLnBrk="1" hangingPunct="1"/>
            <a:r>
              <a:rPr lang="ru-RU" smtClean="0" sz="8800">
                <a:solidFill>
                  <a:srgbClr val="990000"/>
                </a:solidFill>
              </a:rPr>
              <a:t>75</a:t>
            </a:r>
            <a:r>
              <a:rPr lang="ru-RU" smtClean="0" sz="8800">
                <a:solidFill>
                  <a:srgbClr val="990000"/>
                </a:solidFill>
                <a:latin charset="0" pitchFamily="66" typeface="Mistral"/>
              </a:rPr>
              <a:t>-летию</a:t>
            </a:r>
            <a:br>
              <a:rPr lang="ru-RU" smtClean="0" sz="8800">
                <a:solidFill>
                  <a:srgbClr val="990000"/>
                </a:solidFill>
                <a:latin charset="0" pitchFamily="66" typeface="Mistral"/>
              </a:rPr>
            </a:br>
            <a:r>
              <a:rPr lang="ru-RU" smtClean="0" sz="8800">
                <a:solidFill>
                  <a:srgbClr val="990000"/>
                </a:solidFill>
                <a:latin charset="0" pitchFamily="66" typeface="Mistral"/>
              </a:rPr>
              <a:t> Победы посвящается…</a:t>
            </a:r>
          </a:p>
        </p:txBody>
      </p:sp>
      <p:pic>
        <p:nvPicPr>
          <p:cNvPr descr="shapka1" id="6" name="Picture 4"/>
          <p:cNvPicPr>
            <a:picLocks noChangeArrowheads="1" noChangeAspect="1"/>
          </p:cNvPicPr>
          <p:nvPr/>
        </p:nvPicPr>
        <p:blipFill>
          <a:blip cstate="print" r:embed="rId2"/>
          <a:srcRect r="103"/>
          <a:stretch>
            <a:fillRect/>
          </a:stretch>
        </p:blipFill>
        <p:spPr bwMode="auto">
          <a:xfrm>
            <a:off x="6572264" y="928670"/>
            <a:ext cx="2296969" cy="3286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 nodeType="clickPar">
                      <p:stCondLst>
                        <p:cond delay="indefinite"/>
                      </p:stCondLst>
                      <p:childTnLst>
                        <p:par>
                          <p:cTn fill="hold" id="4" nodeType="withGroup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5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0" fill="hold" id="7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0" fill="hold" id="8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0" id="9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05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260350"/>
            <a:ext cx="8569325" cy="6337300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mtClean="0"/>
          </a:p>
          <a:p>
            <a:pPr algn="ctr" eaLnBrk="1" hangingPunct="1"/>
            <a:endParaRPr lang="ru-RU" smtClean="0"/>
          </a:p>
          <a:p>
            <a:pPr algn="ctr" eaLnBrk="1" hangingPunct="1">
              <a:buFontTx/>
              <a:buNone/>
            </a:pPr>
            <a:r>
              <a:rPr lang="ru-RU" sz="4000" smtClean="0"/>
              <a:t>«11 августа 1941 года (51 – й день войны)</a:t>
            </a:r>
          </a:p>
          <a:p>
            <a:pPr algn="ctr" eaLnBrk="1" hangingPunct="1">
              <a:buFontTx/>
              <a:buNone/>
            </a:pPr>
            <a:r>
              <a:rPr lang="ru-RU" sz="4000" smtClean="0"/>
              <a:t>...Общая обстановка всё очевиднее показывает, что колосс – Россия… был нами недооценён.»</a:t>
            </a:r>
          </a:p>
        </p:txBody>
      </p:sp>
      <p:pic>
        <p:nvPicPr>
          <p:cNvPr id="12291" name="Рисунок 2" descr="https://www.stadium-dinamo.by/storage/app/media/News_img/05_2019/7/Massages_of_Front/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72338" cy="517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http://politika-v-rashke.ru/wp-content/uploads/2019/08/Pochtalony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038" y="3284538"/>
            <a:ext cx="4652962" cy="357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Рисунок 4" descr="https://sculptprivet.ru/wp-content/uploads/2019/07/2019-07-20-21.38.36-m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724400"/>
            <a:ext cx="320040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Рисунок 5" descr="https://pbs.twimg.com/media/DyzW34jWkAALnWp.jpg:lar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275" y="1052513"/>
            <a:ext cx="262572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593725"/>
            <a:ext cx="8208962" cy="6264275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sz="3600" smtClean="0"/>
          </a:p>
        </p:txBody>
      </p:sp>
      <p:pic>
        <p:nvPicPr>
          <p:cNvPr id="3" name="Picture 2" descr="C:\Users\18\Desktop\n01stena01.jpg"/>
          <p:cNvPicPr>
            <a:picLocks noChangeAspect="1" noChangeArrowheads="1"/>
          </p:cNvPicPr>
          <p:nvPr/>
        </p:nvPicPr>
        <p:blipFill>
          <a:blip r:embed="rId2" cstate="email">
            <a:extLst/>
          </a:blip>
          <a:srcRect/>
          <a:stretch>
            <a:fillRect/>
          </a:stretch>
        </p:blipFill>
        <p:spPr bwMode="auto">
          <a:xfrm>
            <a:off x="611560" y="908720"/>
            <a:ext cx="3714744" cy="28035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4" name="Picture 3" descr="C:\Users\18\Desktop\n01stena02.jpg"/>
          <p:cNvPicPr>
            <a:picLocks noChangeAspect="1" noChangeArrowheads="1"/>
          </p:cNvPicPr>
          <p:nvPr/>
        </p:nvPicPr>
        <p:blipFill>
          <a:blip r:embed="rId3" cstate="email">
            <a:extLst/>
          </a:blip>
          <a:srcRect/>
          <a:stretch>
            <a:fillRect/>
          </a:stretch>
        </p:blipFill>
        <p:spPr bwMode="auto">
          <a:xfrm>
            <a:off x="4211960" y="1340768"/>
            <a:ext cx="4643470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5" name="Picture 3" descr="C:\Users\18\Desktop\n01stena02.jpg"/>
          <p:cNvPicPr>
            <a:picLocks noChangeAspect="1" noChangeArrowheads="1"/>
          </p:cNvPicPr>
          <p:nvPr/>
        </p:nvPicPr>
        <p:blipFill>
          <a:blip r:embed="rId3" cstate="email">
            <a:extLst/>
          </a:blip>
          <a:srcRect/>
          <a:stretch>
            <a:fillRect/>
          </a:stretch>
        </p:blipFill>
        <p:spPr bwMode="auto">
          <a:xfrm>
            <a:off x="4139952" y="1268760"/>
            <a:ext cx="4643470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13318" name="Рисунок 5" descr="http://pyramidfilm.ru/project/image/145/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141663"/>
            <a:ext cx="5184775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9" presetID="26" presetClass="emph" presetSubtype="0" repeatCount="200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13" presetID="26" presetClass="emph" presetSubtype="0" repeatCount="200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11981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900" smtClean="0"/>
              <a:t>	</a:t>
            </a:r>
            <a:r>
              <a:rPr lang="ru-RU" sz="4500" smtClean="0"/>
              <a:t>Война – это 4 года,</a:t>
            </a:r>
            <a:br>
              <a:rPr lang="ru-RU" sz="4500" smtClean="0"/>
            </a:br>
            <a:r>
              <a:rPr lang="ru-RU" sz="4500" smtClean="0"/>
              <a:t>это 1 418 бессонных дней и ночей, </a:t>
            </a:r>
            <a:br>
              <a:rPr lang="ru-RU" sz="4500" smtClean="0"/>
            </a:br>
            <a:r>
              <a:rPr lang="ru-RU" sz="4500" smtClean="0"/>
              <a:t>это 20 миллионов погибших русских людей, это значит  22 человека на каждые 2 метра земли, </a:t>
            </a:r>
            <a:br>
              <a:rPr lang="ru-RU" sz="4500" smtClean="0"/>
            </a:br>
            <a:r>
              <a:rPr lang="ru-RU" sz="4500" smtClean="0"/>
              <a:t>это значит 13 человек в каждую минуту.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2" descr="Мы помним - 27 января, День полного снятия блокады Ленинграда - Развлекательный портал &quot;Флаг в руки&quot; - Флаг в Ру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428625"/>
            <a:ext cx="3714750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14" descr="Героические страницы российской истор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7188"/>
            <a:ext cx="4000500" cy="295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16" descr="Блокадный Ленингра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928938"/>
            <a:ext cx="2651125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18" descr="Блокада Ленинграда в фотографиях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3357563"/>
            <a:ext cx="4303712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tx1"/>
                </a:solidFill>
                <a:latin typeface="Albertus Extra Bold" pitchFamily="34" charset="0"/>
              </a:rPr>
              <a:t>«Дорога жизни»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0" y="1412875"/>
            <a:ext cx="4176713" cy="47529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3600" b="1" smtClean="0"/>
              <a:t>Снабжение города и войск удалось наладить по «Дороге жизни» (через Ладожское оз.).</a:t>
            </a:r>
          </a:p>
        </p:txBody>
      </p:sp>
      <p:pic>
        <p:nvPicPr>
          <p:cNvPr id="16388" name="Picture 7" descr="Кольцо смерти и Дорога жизни &quot; Кумертауское Врем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1000125"/>
            <a:ext cx="3500437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 descr="Без заголовка 14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3571875"/>
            <a:ext cx="4579937" cy="293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68313" y="333375"/>
            <a:ext cx="7958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411" name="Прямоугольник 2"/>
          <p:cNvSpPr>
            <a:spLocks noChangeArrowheads="1"/>
          </p:cNvSpPr>
          <p:nvPr/>
        </p:nvSpPr>
        <p:spPr bwMode="auto">
          <a:xfrm>
            <a:off x="1619250" y="476250"/>
            <a:ext cx="6121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4000" b="1"/>
              <a:t>Дети-герои</a:t>
            </a:r>
            <a:endParaRPr lang="ru-RU" sz="4000"/>
          </a:p>
        </p:txBody>
      </p:sp>
      <p:pic>
        <p:nvPicPr>
          <p:cNvPr id="17412" name="Picture 2" descr="https://im0-tub-ru.yandex.net/i?id=2281b7d4ee5f4f6514a71cd88e72dbc4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2262188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2" descr="https://im0-tub-ru.yandex.net/i?id=dbc5f13737f03b739138d4c766d3123e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341438"/>
            <a:ext cx="38163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2" descr="https://im0-tub-ru.yandex.net/i?id=620455a35e91207f00a13fb305b53c69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88913"/>
            <a:ext cx="21526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2" descr="https://im0-tub-ru.yandex.net/i?id=c8c9476e54b55267517f8c9b5d18520d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644900"/>
            <a:ext cx="3024188" cy="301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2" descr="https://im0-tub-ru.yandex.net/i?id=3f04c98b6c65f4f0944ffe7dff577829&amp;n=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573463"/>
            <a:ext cx="2232025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274638"/>
            <a:ext cx="7920038" cy="704850"/>
          </a:xfrm>
        </p:spPr>
        <p:txBody>
          <a:bodyPr/>
          <a:lstStyle/>
          <a:p>
            <a:pPr eaLnBrk="1" hangingPunct="1"/>
            <a:r>
              <a:rPr lang="ru-RU" sz="4000" smtClean="0"/>
              <a:t>Плач   матерей  по  погибшим.</a:t>
            </a:r>
          </a:p>
        </p:txBody>
      </p:sp>
      <p:pic>
        <p:nvPicPr>
          <p:cNvPr id="1028" name="Picture 3" descr="21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8748713" y="5876925"/>
          <a:ext cx="395287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Пакет" r:id="rId4" imgW="1028880" imgH="485640" progId="Package">
                  <p:embed/>
                </p:oleObj>
              </mc:Choice>
              <mc:Fallback>
                <p:oleObj name="Пакет" r:id="rId4" imgW="1028880" imgH="485640" progId="Packag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48713" y="5876925"/>
                        <a:ext cx="395287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476250"/>
            <a:ext cx="8229600" cy="59372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z="2800" b="1" smtClean="0"/>
          </a:p>
        </p:txBody>
      </p:sp>
      <p:pic>
        <p:nvPicPr>
          <p:cNvPr id="18435" name="Рисунок 2" descr="https://ds05.infourok.ru/uploads/ex/0d92/000b92c9-7e0df04e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33375"/>
            <a:ext cx="5940425" cy="445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Рисунок 3" descr="https://ds05.infourok.ru/uploads/ex/0c21/000a4550-fdb6541a/3/img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8351837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tx1"/>
                </a:solidFill>
              </a:rPr>
              <a:t>Битва за Москву</a:t>
            </a:r>
          </a:p>
        </p:txBody>
      </p:sp>
      <p:sp>
        <p:nvSpPr>
          <p:cNvPr id="19459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60" name="Picture 11" descr="Отморо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357313"/>
            <a:ext cx="7620000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620713"/>
            <a:ext cx="8229600" cy="452596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mtClean="0"/>
          </a:p>
        </p:txBody>
      </p:sp>
      <p:pic>
        <p:nvPicPr>
          <p:cNvPr id="20483" name="Рисунок 2" descr="https://img1.liveinternet.ru/images/attach/c/1/59/248/59248386_E2EEE9EDE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0"/>
            <a:ext cx="45720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Рисунок 3" descr="https://regnum.ru/uploads/pictures/news/2017/03/06/regnum_picture_1488798889645288_norm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538413"/>
            <a:ext cx="5761037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Рисунок 4" descr="https://pbs.twimg.com/media/D6tQN-8XoAA14-6.jpg:lar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2738"/>
            <a:ext cx="3024188" cy="326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Новая папка (4)\2007_06_22_08_44_40_a1fd7e74437b5ad9dc504ed2628ffff5.jpg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435600" cy="6858000"/>
          </a:xfrm>
          <a:noFill/>
        </p:spPr>
      </p:pic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5254625" y="476250"/>
            <a:ext cx="3889375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600" b="1">
                <a:solidFill>
                  <a:srgbClr val="CC0000"/>
                </a:solidFill>
              </a:rPr>
              <a:t>Война!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3600" b="1"/>
              <a:t>22 июня,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3600" b="1"/>
              <a:t>ровно в 4 часа,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3600" b="1"/>
              <a:t>Киев бомбили,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3600" b="1"/>
              <a:t>нам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3600" b="1"/>
              <a:t>объявили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3600" b="1"/>
              <a:t>что началась 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3600" b="1"/>
              <a:t>война</a:t>
            </a:r>
            <a:r>
              <a:rPr lang="ru-RU" sz="3600"/>
              <a:t>...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8" name="Picture 4" descr="g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43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5" name="Picture 5" descr="214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333375"/>
            <a:ext cx="7632700" cy="572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6" name="Picture 6" descr="5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77825"/>
            <a:ext cx="8964612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2532" name="Picture 4" descr="i0008r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3556" name="Picture 4" descr="i0012r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8785225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eaLnBrk="1" hangingPunct="1"/>
            <a:r>
              <a:rPr lang="ru-RU" b="1" smtClean="0"/>
              <a:t>« </a:t>
            </a:r>
            <a:r>
              <a:rPr lang="ru-RU" sz="3400" b="1" i="1" smtClean="0"/>
              <a:t>ПУСТЬ</a:t>
            </a:r>
            <a:r>
              <a:rPr lang="ru-RU" b="1" smtClean="0"/>
              <a:t>  </a:t>
            </a:r>
            <a:r>
              <a:rPr lang="ru-RU" sz="3400" b="1" i="1" smtClean="0"/>
              <a:t>ПОКОЛЕНИЯ</a:t>
            </a:r>
            <a:r>
              <a:rPr lang="ru-RU" b="1" smtClean="0"/>
              <a:t> </a:t>
            </a:r>
            <a:r>
              <a:rPr lang="ru-RU" sz="3400" b="1" i="1" smtClean="0"/>
              <a:t>ЗНАЮТ</a:t>
            </a:r>
            <a:r>
              <a:rPr lang="ru-RU" b="1" smtClean="0"/>
              <a:t>…»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 </a:t>
            </a:r>
          </a:p>
        </p:txBody>
      </p:sp>
      <p:pic>
        <p:nvPicPr>
          <p:cNvPr id="24580" name="Picture 4" descr="1816"/>
          <p:cNvPicPr>
            <a:picLocks noChangeAspect="1" noChangeArrowheads="1"/>
          </p:cNvPicPr>
          <p:nvPr/>
        </p:nvPicPr>
        <p:blipFill>
          <a:blip r:embed="rId2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68413"/>
            <a:ext cx="7620000" cy="558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9" name="Text Box 9"/>
          <p:cNvSpPr txBox="1">
            <a:spLocks noChangeArrowheads="1"/>
          </p:cNvSpPr>
          <p:nvPr/>
        </p:nvSpPr>
        <p:spPr bwMode="auto">
          <a:xfrm>
            <a:off x="-252413" y="549275"/>
            <a:ext cx="96853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b="1">
                <a:latin typeface="Times New Roman" pitchFamily="18" charset="0"/>
              </a:rPr>
              <a:t>24 июня 1945 г.  в Москве состоялся Парад Победы </a:t>
            </a:r>
          </a:p>
        </p:txBody>
      </p:sp>
      <p:pic>
        <p:nvPicPr>
          <p:cNvPr id="25603" name="Picture 16" descr="Картинка 3 из 21539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196975"/>
            <a:ext cx="5616575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2" name="Picture 18" descr="Картинка 71 из 21539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25538"/>
            <a:ext cx="7885113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4" name="Picture 20" descr="Картинка 73 из 21539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125538"/>
            <a:ext cx="7777162" cy="550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3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2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2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5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2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2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5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ru-RU" smtClean="0"/>
          </a:p>
        </p:txBody>
      </p:sp>
      <p:pic>
        <p:nvPicPr>
          <p:cNvPr id="4" name="Picture 2" descr="Презентации по памятникам героев великой отечественной войне - Новинки софта, игр, музы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8596" y="214290"/>
            <a:ext cx="8518422" cy="8309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i="1" dirty="0">
                <a:ln w="1905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Знаем!   Помним!   Гордимся! </a:t>
            </a:r>
          </a:p>
        </p:txBody>
      </p:sp>
    </p:spTree>
  </p:cSld>
  <p:clrMapOvr>
    <a:masterClrMapping/>
  </p:clrMapOvr>
  <p:transition spd="slow" advClick="0" advTm="1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Администратор\Рабочий стол\война\войнай\Rodina_mat-.jpg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lum bright="-24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4438" y="0"/>
            <a:ext cx="5040312" cy="6858000"/>
          </a:xfr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20_big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88913"/>
            <a:ext cx="8785225" cy="6480175"/>
          </a:xfr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 descr="Пам"/>
          <p:cNvPicPr>
            <a:picLocks noChangeAspect="1" noChangeArrowheads="1"/>
          </p:cNvPicPr>
          <p:nvPr/>
        </p:nvPicPr>
        <p:blipFill>
          <a:blip r:embed="rId2">
            <a:lum bright="-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0"/>
            <a:ext cx="3781425" cy="5113338"/>
          </a:xfrm>
          <a:prstGeom prst="rect">
            <a:avLst/>
          </a:prstGeom>
          <a:noFill/>
          <a:ln w="57150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6" descr="Каска"/>
          <p:cNvPicPr>
            <a:picLocks noChangeAspect="1" noChangeArrowheads="1"/>
          </p:cNvPicPr>
          <p:nvPr/>
        </p:nvPicPr>
        <p:blipFill>
          <a:blip r:embed="rId3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50" y="4781550"/>
            <a:ext cx="2736850" cy="2076450"/>
          </a:xfrm>
          <a:prstGeom prst="rect">
            <a:avLst/>
          </a:prstGeom>
          <a:noFill/>
          <a:ln w="57150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7" descr="https://avatars.mds.yandex.net/get-pdb/1873964/d29c4fea-599d-4046-9589-2fcf1cf311e8/s12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8902700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524625"/>
          </a:xfrm>
        </p:spPr>
        <p:txBody>
          <a:bodyPr/>
          <a:lstStyle/>
          <a:p>
            <a:pPr eaLnBrk="1" hangingPunct="1"/>
            <a:endParaRPr lang="ru-RU" b="1" smtClean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endParaRPr lang="ru-RU" b="1" i="1" smtClean="0"/>
          </a:p>
        </p:txBody>
      </p:sp>
      <p:sp>
        <p:nvSpPr>
          <p:cNvPr id="8196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8197" name="Рисунок 6" descr="http://i.mycdn.me/i?r=AzEPZsRbOZEKgBhR0XGMT1Rkj8BBMAjV0D9UwQXTn51lkqaKTM5SRkZCeTgDn6uOy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8913"/>
            <a:ext cx="8212137" cy="619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333625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Великой Отечественной Войне участвовало свыше </a:t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20 000 детей </a:t>
            </a:r>
            <a:endParaRPr lang="ru-RU" sz="4000" dirty="0" smtClean="0"/>
          </a:p>
        </p:txBody>
      </p:sp>
      <p:pic>
        <p:nvPicPr>
          <p:cNvPr id="9219" name="Рисунок 2" descr="http://s019.radikal.ru/i640/1205/8b/399bc9025a56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88913"/>
            <a:ext cx="135731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Содержимое 5" descr="http://s017.radikal.ru/i436/1205/7a/a9b415823080.jpg">
            <a:hlinkClick r:id="rId2"/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789363"/>
            <a:ext cx="4286250" cy="279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Рисунок 4" descr="http://s019.radikal.ru/i640/1205/8b/399bc9025a56.jpg">
            <a:hlinkClick r:id="rId2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789363"/>
            <a:ext cx="388778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7" descr="Пионер-герой Люся ГЕРАСИМЕНКО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0"/>
            <a:ext cx="1655763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2" descr="C:\Users\Инна\Desktop\галя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11138"/>
            <a:ext cx="1536700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13" descr="img00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0"/>
            <a:ext cx="14398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25" descr="img00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349500"/>
            <a:ext cx="1071563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Рисунок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349500"/>
            <a:ext cx="1071562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7" descr="C:\Documents and Settings\Admin\Рабочий стол\урок мужества  май 2012\фото\сан полка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620713"/>
            <a:ext cx="1042988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Рисунок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5286375"/>
            <a:ext cx="1071563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Picture 4" descr="http://t3.gstatic.com/images?q=tbn:ANd9GcQBK3TuCzmM6KA_XXOXWi7-MPIorAMubhbfBm5blPS2v5M_zng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692150"/>
            <a:ext cx="1198562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7"/>
          <p:cNvPicPr>
            <a:picLocks noChangeArrowheads="1" noChangeAspect="1"/>
          </p:cNvPicPr>
          <p:nvPr>
            <p:ph idx="2" sz="half" type="body"/>
          </p:nvPr>
        </p:nvPicPr>
        <p:blipFill>
          <a:blip r:embed="rId2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4176713"/>
          </a:xfrm>
          <a:noFill/>
        </p:spPr>
      </p:pic>
      <p:sp>
        <p:nvSpPr>
          <p:cNvPr id="10243" name="Rectangle 8"/>
          <p:cNvSpPr>
            <a:spLocks noChangeArrowheads="1"/>
          </p:cNvSpPr>
          <p:nvPr/>
        </p:nvSpPr>
        <p:spPr bwMode="auto">
          <a:xfrm>
            <a:off x="179388" y="4076700"/>
            <a:ext cx="8569325" cy="176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indent="-342900" marL="342900">
              <a:spcBef>
                <a:spcPct val="20000"/>
              </a:spcBef>
            </a:pPr>
            <a:endParaRPr b="1" lang="ru-RU" sz="2800"/>
          </a:p>
        </p:txBody>
      </p:sp>
      <p:pic>
        <p:nvPicPr>
          <p:cNvPr descr="http://s010.radikal.ru/i314/1205/74/d15289fdc9c6.jpg" id="10244" name="Рисунок 3">
            <a:hlinkClick r:id="rId3"/>
          </p:cNvPr>
          <p:cNvPicPr>
            <a:picLocks noChangeArrowheads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5" y="3500438"/>
            <a:ext cx="3762375" cy="274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descr="http://s010.radikal.ru/i314/1205/74/d15289fdc9c6.jpg" id="10245" name="Рисунок 4">
            <a:hlinkClick r:id="rId3"/>
          </p:cNvPr>
          <p:cNvPicPr>
            <a:picLocks noChangeArrowheads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644900"/>
            <a:ext cx="3762375" cy="274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descr="0658" id="10246" name="Picture 4"/>
          <p:cNvPicPr>
            <a:picLocks noChangeArrowheads="1"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"/>
          <a:stretch>
            <a:fillRect/>
          </a:stretch>
        </p:blipFill>
        <p:spPr bwMode="auto">
          <a:xfrm>
            <a:off x="0" y="1412875"/>
            <a:ext cx="9144000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dur="indefinite" id="1" nodeType="tmRoot" restart="never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1956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58750"/>
            <a:ext cx="8713787" cy="6567488"/>
          </a:xfr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107</Words>
  <Application>Microsoft Office PowerPoint</Application>
  <PresentationFormat>Экран (4:3)</PresentationFormat>
  <Paragraphs>27</Paragraphs>
  <Slides>25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Mistral</vt:lpstr>
      <vt:lpstr>Arial Black</vt:lpstr>
      <vt:lpstr>Times New Roman</vt:lpstr>
      <vt:lpstr>Albertus Extra Bold</vt:lpstr>
      <vt:lpstr>Оформление по умолчанию</vt:lpstr>
      <vt:lpstr>Пакет</vt:lpstr>
      <vt:lpstr>75-летию  Победы посвящается…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«Дорога жизни»</vt:lpstr>
      <vt:lpstr>Презентация PowerPoint</vt:lpstr>
      <vt:lpstr>Плач   матерей  по  погибшим.</vt:lpstr>
      <vt:lpstr>Презентация PowerPoint</vt:lpstr>
      <vt:lpstr>Битва за Москву</vt:lpstr>
      <vt:lpstr>Презентация PowerPoint</vt:lpstr>
      <vt:lpstr>Презентация PowerPoint</vt:lpstr>
      <vt:lpstr>Презентация PowerPoint</vt:lpstr>
      <vt:lpstr>Презентация PowerPoint</vt:lpstr>
      <vt:lpstr>« ПУСТЬ  ПОКОЛЕНИЯ ЗНАЮТ…»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65-летию Победы посвящается…</dc:title>
  <dc:creator>Alex</dc:creator>
  <cp:lastModifiedBy>Admin</cp:lastModifiedBy>
  <cp:revision>39</cp:revision>
  <dcterms:created xsi:type="dcterms:W3CDTF">2009-08-30T20:25:23Z</dcterms:created>
  <dcterms:modified xsi:type="dcterms:W3CDTF">2019-12-09T20:18:07Z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2308311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