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44_stixi-pozharnaya-bezopasnost-dlya-detej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556"/>
            <a:ext cx="9144000" cy="685244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est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990a473264aff5fcde42287adc74aa9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75878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851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2653"/>
            <a:ext cx="9144000" cy="698500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59bdd8581c90cb59bf8e057d4f789c0b2adb8a.previe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0952"/>
            <a:ext cx="9144000" cy="687618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305" y="-4191"/>
            <a:ext cx="9155305" cy="686219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tishgeizer</cp:lastModifiedBy>
  <cp:revision>3</cp:revision>
  <dcterms:modified xsi:type="dcterms:W3CDTF">2013-11-06T03:46:08Z</dcterms:modified>
</cp:coreProperties>
</file>