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>
      <p:cViewPr varScale="1">
        <p:scale>
          <a:sx n="65" d="100"/>
          <a:sy n="65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</a:t>
            </a:r>
            <a:r>
              <a:rPr lang="ru-RU" sz="8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сторочка</a:t>
            </a:r>
            <a:r>
              <a:rPr lang="ru-RU" sz="8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перевивы</a:t>
            </a:r>
            <a:endParaRPr lang="ru-RU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35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Вот так должны выглядеть два ряда с переплетение по середине.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453\Desktop\технология\IMG_132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58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ru-RU" dirty="0" smtClean="0"/>
              <a:t>В конце ниточки соединяем узелками, получаются кисточки.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453\Desktop\технология\IMG_13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5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необходимо для работы</a:t>
            </a:r>
            <a:endParaRPr lang="ru-RU" dirty="0"/>
          </a:p>
        </p:txBody>
      </p:sp>
      <p:pic>
        <p:nvPicPr>
          <p:cNvPr id="3074" name="Picture 2" descr="C:\Users\453\Desktop\технология\IMG_129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457200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31236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9080"/>
            <a:ext cx="2863861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68" y="4345260"/>
            <a:ext cx="3280623" cy="196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8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Строчка прямых стежков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453\Desktop\технология\IMG_13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0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Прошли строчку нитку отрезать, но оставить небольшой хвостик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453\Desktop\технология\IMG_130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20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Пройти два крайних ряда прямыми стежками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453\Desktop\технология\IMG_130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8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Три ряда выполнить прямыми стежками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453\Desktop\технология\IMG_130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3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Когда три ряда выполнены, взять нитку с иголкой того цвета, которым  Вы вышивали средний ряд.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1931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453\Desktop\технология\IMG_132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58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Выполняем строчку стежков с перевивом от крайнего стежка к среднему и так до конца.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453\Desktop\технология\IMG_13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04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84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Прямая сторочка и перевивы</vt:lpstr>
      <vt:lpstr>Презентация PowerPoint</vt:lpstr>
      <vt:lpstr>Что необходимо для работы</vt:lpstr>
      <vt:lpstr>Строчка прямых стежков</vt:lpstr>
      <vt:lpstr>Прошли строчку нитку отрезать, но оставить небольшой хвостик</vt:lpstr>
      <vt:lpstr>Пройти два крайних ряда прямыми стежками</vt:lpstr>
      <vt:lpstr>Три ряда выполнить прямыми стежками</vt:lpstr>
      <vt:lpstr>Когда три ряда выполнены, взять нитку с иголкой того цвета, которым  Вы вышивали средний ряд. </vt:lpstr>
      <vt:lpstr>Выполняем строчку стежков с перевивом от крайнего стежка к среднему и так до конца. </vt:lpstr>
      <vt:lpstr>Вот так должны выглядеть два ряда с переплетение по середине.</vt:lpstr>
      <vt:lpstr>В конце ниточки соединяем узелками, получаются кисточки.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закладки с вышивкой</dc:title>
  <dc:creator>453</dc:creator>
  <cp:lastModifiedBy>Пользователь Windows</cp:lastModifiedBy>
  <cp:revision>10</cp:revision>
  <dcterms:created xsi:type="dcterms:W3CDTF">2016-04-06T12:49:15Z</dcterms:created>
  <dcterms:modified xsi:type="dcterms:W3CDTF">2020-05-20T10:00:40Z</dcterms:modified>
</cp:coreProperties>
</file>