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3EB69-CA84-4D2D-B116-A9D8601ACCC5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7D16B-D45C-4901-B525-6C697FEF58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D31664-7677-485D-90AD-4BE559CF5E77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altLang="ru-RU" smtClean="0"/>
          </a:p>
        </p:txBody>
      </p:sp>
      <p:sp>
        <p:nvSpPr>
          <p:cNvPr id="4101" name="Нижний колонтитул 4"/>
          <p:cNvSpPr>
            <a:spLocks noGrp="1"/>
          </p:cNvSpPr>
          <p:nvPr>
            <p:ph type="ftr" sz="quarter" idx="4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87244" y="0"/>
            <a:ext cx="7956756" cy="134076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СТАРИЦКИЙ РАЙОН</a:t>
            </a:r>
            <a:endParaRPr lang="ru-RU" sz="2800" b="1" dirty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5013325"/>
            <a:ext cx="5553699" cy="719138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932" y="1557338"/>
            <a:ext cx="1727764" cy="5111750"/>
          </a:xfrm>
          <a:prstGeom prst="rect">
            <a:avLst/>
          </a:prstGeom>
          <a:solidFill>
            <a:srgbClr val="B9CDE5">
              <a:alpha val="31000"/>
            </a:srgbClr>
          </a:solidFill>
          <a:ln w="3175"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5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Отдел образования Администрации Старицкого района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500" b="1" dirty="0"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5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МБОУ «</a:t>
            </a:r>
            <a:r>
              <a:rPr lang="ru-RU" altLang="ru-RU" sz="1500" b="1" dirty="0" err="1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Луковниковская</a:t>
            </a:r>
            <a:r>
              <a:rPr lang="ru-RU" altLang="ru-RU" sz="15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СОШ»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500" b="1" dirty="0" smtClean="0"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07704" y="836712"/>
            <a:ext cx="5039438" cy="51117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Выставка книг для учащихся «Я и дорога»,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Выставка детских рисунков «Дорога и мы</a:t>
            </a: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!»,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Распространение памяток, листовок «</a:t>
            </a:r>
            <a:r>
              <a:rPr lang="ru-RU" altLang="ru-RU" sz="1300" b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Безопасная дорога»,</a:t>
            </a:r>
            <a:endParaRPr lang="ru-RU" altLang="ru-RU" sz="13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Обновление стенда по безопасности дорожного движения.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3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3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</a:t>
            </a:r>
            <a: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10- 14.09.2017 года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3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2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Участники мероприятия: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учащиеся 1-11 классов МБОУ «</a:t>
            </a:r>
            <a:r>
              <a:rPr lang="ru-RU" altLang="ru-RU" sz="1200" dirty="0" err="1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Луковниковская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СОШ»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200" b="1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2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привлечение детей к пропаганде соблюдения правил поведения на улицах и дорогах, снижение количества ДТП с участием детей и подростков, совершенствование  уровня накопленных практических навыков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200" b="1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Результат : </a:t>
            </a:r>
            <a:r>
              <a:rPr lang="ru-RU" altLang="ru-RU" sz="12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воспитание ответственности у детей за свое поведение</a:t>
            </a:r>
          </a:p>
          <a:p>
            <a:pPr>
              <a:buNone/>
              <a:defRPr/>
            </a:pPr>
            <a: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altLang="ru-RU" sz="13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3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3078" name="Picture 29" descr="http://edu-tver.ru/files/DSC_0461.jpg"/>
          <p:cNvPicPr>
            <a:picLocks noChangeAspect="1" noChangeArrowheads="1"/>
          </p:cNvPicPr>
          <p:nvPr/>
        </p:nvPicPr>
        <p:blipFill>
          <a:blip r:embed="rId3" cstate="print"/>
          <a:srcRect l="17413" t="20518" r="24397" b="14178"/>
          <a:stretch>
            <a:fillRect/>
          </a:stretch>
        </p:blipFill>
        <p:spPr bwMode="auto">
          <a:xfrm>
            <a:off x="188880" y="188914"/>
            <a:ext cx="1718824" cy="125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3" name="Rectangle 26"/>
          <p:cNvSpPr>
            <a:spLocks noChangeArrowheads="1"/>
          </p:cNvSpPr>
          <p:nvPr/>
        </p:nvSpPr>
        <p:spPr bwMode="auto">
          <a:xfrm>
            <a:off x="0" y="-63500"/>
            <a:ext cx="139675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                   </a:t>
            </a:r>
            <a:endParaRPr lang="ru-RU" altLang="ru-RU" sz="800"/>
          </a:p>
          <a:p>
            <a:pPr eaLnBrk="0" hangingPunct="0"/>
            <a:endParaRPr lang="ru-RU" altLang="ru-RU"/>
          </a:p>
        </p:txBody>
      </p:sp>
      <p:sp>
        <p:nvSpPr>
          <p:cNvPr id="3084" name="Rectangle 27"/>
          <p:cNvSpPr>
            <a:spLocks noChangeArrowheads="1"/>
          </p:cNvSpPr>
          <p:nvPr/>
        </p:nvSpPr>
        <p:spPr bwMode="auto">
          <a:xfrm>
            <a:off x="0" y="9247287"/>
            <a:ext cx="5437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</a:t>
            </a:r>
            <a:endParaRPr lang="ru-RU" altLang="ru-RU"/>
          </a:p>
        </p:txBody>
      </p:sp>
      <p:sp>
        <p:nvSpPr>
          <p:cNvPr id="3085" name="Rectangle 28"/>
          <p:cNvSpPr>
            <a:spLocks noChangeArrowheads="1"/>
          </p:cNvSpPr>
          <p:nvPr/>
        </p:nvSpPr>
        <p:spPr bwMode="auto">
          <a:xfrm>
            <a:off x="0" y="10342662"/>
            <a:ext cx="7232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400">
                <a:solidFill>
                  <a:srgbClr val="376092"/>
                </a:solidFill>
                <a:latin typeface="Times New Roman" pitchFamily="18" charset="0"/>
              </a:rPr>
              <a:t>            </a:t>
            </a:r>
            <a:endParaRPr lang="ru-RU" altLang="ru-RU"/>
          </a:p>
        </p:txBody>
      </p:sp>
      <p:pic>
        <p:nvPicPr>
          <p:cNvPr id="1026" name="Picture 2" descr="C:\Users\Татьяна\Desktop\IMG_20180913_1324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1124744"/>
            <a:ext cx="2133600" cy="2673350"/>
          </a:xfrm>
          <a:prstGeom prst="rect">
            <a:avLst/>
          </a:prstGeom>
          <a:noFill/>
        </p:spPr>
      </p:pic>
      <p:pic>
        <p:nvPicPr>
          <p:cNvPr id="1027" name="Picture 3" descr="C:\Users\Татьяна\Desktop\IMG_20180907_1041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4437112"/>
            <a:ext cx="2032248" cy="2165312"/>
          </a:xfrm>
          <a:prstGeom prst="rect">
            <a:avLst/>
          </a:prstGeom>
          <a:noFill/>
        </p:spPr>
      </p:pic>
      <p:pic>
        <p:nvPicPr>
          <p:cNvPr id="1028" name="Picture 4" descr="C:\Users\Татьяна\Desktop\IMG_20180907_1049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5980" y="4293096"/>
            <a:ext cx="1847611" cy="2326010"/>
          </a:xfrm>
          <a:prstGeom prst="rect">
            <a:avLst/>
          </a:prstGeom>
          <a:noFill/>
        </p:spPr>
      </p:pic>
      <p:pic>
        <p:nvPicPr>
          <p:cNvPr id="2" name="Picture 2" descr="C:\Users\ОВ\Desktop\Новая папка\IMG_20180913_1548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26197" y="4005064"/>
            <a:ext cx="2183659" cy="2430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102</Words>
  <Application>Microsoft Office PowerPoint</Application>
  <PresentationFormat>Экран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СТАРИЦКИЙ РАЙОН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СТАРИЦКИЙ РАЙОН</dc:title>
  <dc:creator>Луковниковская СОШ</dc:creator>
  <cp:lastModifiedBy>ОВ</cp:lastModifiedBy>
  <cp:revision>6</cp:revision>
  <dcterms:created xsi:type="dcterms:W3CDTF">2017-09-08T11:26:22Z</dcterms:created>
  <dcterms:modified xsi:type="dcterms:W3CDTF">2018-09-13T13:01:58Z</dcterms:modified>
</cp:coreProperties>
</file>