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62" r:id="rId2"/>
    <p:sldId id="366" r:id="rId3"/>
    <p:sldId id="365" r:id="rId4"/>
    <p:sldId id="367" r:id="rId5"/>
    <p:sldId id="368" r:id="rId6"/>
    <p:sldId id="369" r:id="rId7"/>
    <p:sldId id="371" r:id="rId8"/>
    <p:sldId id="370" r:id="rId9"/>
    <p:sldId id="372" r:id="rId10"/>
    <p:sldId id="378" r:id="rId11"/>
    <p:sldId id="373" r:id="rId12"/>
    <p:sldId id="347" r:id="rId13"/>
    <p:sldId id="376" r:id="rId14"/>
    <p:sldId id="377" r:id="rId15"/>
    <p:sldId id="37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DBF5-89FB-4307-82A2-7FD1A8A1E747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ADE3-BE80-479C-BA67-E235DE77D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DBF5-89FB-4307-82A2-7FD1A8A1E747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ADE3-BE80-479C-BA67-E235DE77D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DBF5-89FB-4307-82A2-7FD1A8A1E747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ADE3-BE80-479C-BA67-E235DE77D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DBF5-89FB-4307-82A2-7FD1A8A1E747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ADE3-BE80-479C-BA67-E235DE77D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DBF5-89FB-4307-82A2-7FD1A8A1E747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ADE3-BE80-479C-BA67-E235DE77D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DBF5-89FB-4307-82A2-7FD1A8A1E747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ADE3-BE80-479C-BA67-E235DE77D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DBF5-89FB-4307-82A2-7FD1A8A1E747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ADE3-BE80-479C-BA67-E235DE77D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DBF5-89FB-4307-82A2-7FD1A8A1E747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ADE3-BE80-479C-BA67-E235DE77D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DBF5-89FB-4307-82A2-7FD1A8A1E747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ADE3-BE80-479C-BA67-E235DE77D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DBF5-89FB-4307-82A2-7FD1A8A1E747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ADE3-BE80-479C-BA67-E235DE77D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DBF5-89FB-4307-82A2-7FD1A8A1E747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4C5ADE3-BE80-479C-BA67-E235DE77D9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878DBF5-89FB-4307-82A2-7FD1A8A1E747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4C5ADE3-BE80-479C-BA67-E235DE77D94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Георгиевский отряд МБОУ «</a:t>
            </a:r>
            <a:r>
              <a:rPr lang="ru-RU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Луковниковская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E:\DCIM\101NOKIA\ААААЧ@чп199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022949"/>
            <a:ext cx="5832647" cy="43759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3416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учитель\Desktop\IMG_11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85794"/>
            <a:ext cx="4478862" cy="3357586"/>
          </a:xfrm>
          <a:prstGeom prst="rect">
            <a:avLst/>
          </a:prstGeom>
          <a:noFill/>
        </p:spPr>
      </p:pic>
      <p:pic>
        <p:nvPicPr>
          <p:cNvPr id="1028" name="Picture 4" descr="C:\Users\учитель\Desktop\IMG_05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3000372"/>
            <a:ext cx="4760504" cy="35687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185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99392"/>
            <a:ext cx="8229600" cy="1143000"/>
          </a:xfrm>
        </p:spPr>
        <p:txBody>
          <a:bodyPr>
            <a:normAutofit/>
          </a:bodyPr>
          <a:lstStyle/>
          <a:p>
            <a:pPr algn="ctr"/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учитель\Desktop\Школа 2016-2017\фото 16-17\открытие площадки\Новая папка\IMG_00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640960" cy="64807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747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F:\DCIM\102NOKIA\ААААЧ@чп23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052736"/>
            <a:ext cx="4392488" cy="2304256"/>
          </a:xfrm>
          <a:prstGeom prst="rect">
            <a:avLst/>
          </a:prstGeom>
          <a:noFill/>
        </p:spPr>
      </p:pic>
      <p:pic>
        <p:nvPicPr>
          <p:cNvPr id="2" name="Picture 2" descr="G:\DCIM\102NOKIA\ААААЧ@чп23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410599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G:\DCIM\102NOKIA\ААААЧ@чп23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34327" y="3861048"/>
            <a:ext cx="4286145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G:\DCIM\102NOKIA\ААААЧ@чп23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1" y="3769422"/>
            <a:ext cx="4207655" cy="246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E:\DCIM\101NOKIA\ААААЧ@чп1957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020" y="331735"/>
            <a:ext cx="4038600" cy="3028950"/>
          </a:xfrm>
          <a:prstGeom prst="rect">
            <a:avLst/>
          </a:prstGeom>
          <a:noFill/>
        </p:spPr>
      </p:pic>
      <p:pic>
        <p:nvPicPr>
          <p:cNvPr id="2050" name="Picture 2" descr="G:\DCIM\102NOKIA\ААААЧ@чп238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429000"/>
            <a:ext cx="5871203" cy="3294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DCIM\101NOKIA\ААААЧ@чп19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2657"/>
            <a:ext cx="4056731" cy="3042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6566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DCIM\101NOKIA\ААААЧ@чп19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9026"/>
            <a:ext cx="3312368" cy="2484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G:\DCIM\102NOKIA\ААААЧ@чп216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14390"/>
            <a:ext cx="4399161" cy="246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G:\DCIM\102NOKIA\ААААЧ@чп23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2481" y="3263864"/>
            <a:ext cx="4362616" cy="2618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ukt\Desktop\ФОТО телефон\ААААЧ@чп188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2537" y="3263864"/>
            <a:ext cx="3491880" cy="2618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4134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учитель\Desktop\IMG_05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71480"/>
            <a:ext cx="4424385" cy="3316747"/>
          </a:xfrm>
          <a:prstGeom prst="rect">
            <a:avLst/>
          </a:prstGeom>
          <a:noFill/>
        </p:spPr>
      </p:pic>
      <p:pic>
        <p:nvPicPr>
          <p:cNvPr id="2052" name="Picture 4" descr="C:\Users\учитель\Desktop\IMG_05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3000372"/>
            <a:ext cx="4853013" cy="36380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3293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Георгиевский отряд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E:\DCIM\101NOKIA\ААААЧ@чп199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980728"/>
            <a:ext cx="4176464" cy="3132348"/>
          </a:xfrm>
          <a:prstGeom prst="rect">
            <a:avLst/>
          </a:prstGeom>
          <a:noFill/>
        </p:spPr>
      </p:pic>
      <p:pic>
        <p:nvPicPr>
          <p:cNvPr id="9219" name="Picture 3" descr="E:\DCIM\101NOKIA\ААААЧ@чп19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356992"/>
            <a:ext cx="4272710" cy="3204362"/>
          </a:xfrm>
          <a:prstGeom prst="rect">
            <a:avLst/>
          </a:prstGeom>
          <a:noFill/>
        </p:spPr>
      </p:pic>
      <p:pic>
        <p:nvPicPr>
          <p:cNvPr id="9220" name="Picture 4" descr="E:\DCIM\101NOKIA\ААААЧ@чп2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1196752"/>
            <a:ext cx="2784458" cy="2088232"/>
          </a:xfrm>
          <a:prstGeom prst="rect">
            <a:avLst/>
          </a:prstGeom>
          <a:noFill/>
        </p:spPr>
      </p:pic>
      <p:pic>
        <p:nvPicPr>
          <p:cNvPr id="9221" name="Picture 5" descr="E:\DCIM\101NOKIA\ААААЧ@чп20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4149080"/>
            <a:ext cx="3360552" cy="2520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2778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E:\DCIM\100PHOTO\SAM_51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3960440" cy="2858452"/>
          </a:xfrm>
          <a:prstGeom prst="rect">
            <a:avLst/>
          </a:prstGeom>
          <a:noFill/>
        </p:spPr>
      </p:pic>
      <p:pic>
        <p:nvPicPr>
          <p:cNvPr id="4" name="Содержимое 3" descr="E:\DCIM\100PHOTO\SAM_6297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60648"/>
            <a:ext cx="439248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G:\DCIM\100PHOTO\SAM_7296 - коп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83990" y="3480722"/>
            <a:ext cx="4454294" cy="3094958"/>
          </a:xfrm>
          <a:prstGeom prst="rect">
            <a:avLst/>
          </a:prstGeom>
          <a:noFill/>
        </p:spPr>
      </p:pic>
      <p:pic>
        <p:nvPicPr>
          <p:cNvPr id="6" name="Picture 3" descr="G:\DCIM\100PHOTO\SAM_779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9366" y="3480722"/>
            <a:ext cx="4126610" cy="30949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2348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учитель\Desktop\Школа 2016-2017\фото 16-17\196_0907\2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83784" y="368689"/>
            <a:ext cx="8292672" cy="62177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5073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DCIM\102NOKIA\ААААЧ@чп22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4334719" cy="248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G:\DCIM\102NOKIA\ААААЧ@чп23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284984"/>
            <a:ext cx="6110192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DCIM\102NOKIA\ААААЧ@чп236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5" y="476673"/>
            <a:ext cx="4297657" cy="2483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5589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Праздник улицы имени А.М.Соколова</a:t>
            </a:r>
            <a:endParaRPr lang="ru-RU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G:\DCIM\101NOKIA\ААААЧ@чп19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16832"/>
            <a:ext cx="3594751" cy="269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DCIM\101NOKIA\ААААЧ@чп19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852936"/>
            <a:ext cx="4992819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9228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учитель\Desktop\русино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214422"/>
            <a:ext cx="8454555" cy="4755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1128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08112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Корниловские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чтения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G:\DCIM\100PHOTO\SAM_755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5327649" cy="2996803"/>
          </a:xfrm>
          <a:prstGeom prst="rect">
            <a:avLst/>
          </a:prstGeom>
          <a:noFill/>
        </p:spPr>
      </p:pic>
      <p:pic>
        <p:nvPicPr>
          <p:cNvPr id="10243" name="Picture 3" descr="G:\DCIM\100PHOTO\SAM_75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933056"/>
            <a:ext cx="4599604" cy="25872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9133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Гости из Севастополя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G:\DCIM\100PHOTO\SAM_722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052736"/>
            <a:ext cx="5328592" cy="2997334"/>
          </a:xfrm>
          <a:prstGeom prst="rect">
            <a:avLst/>
          </a:prstGeom>
          <a:noFill/>
        </p:spPr>
      </p:pic>
      <p:pic>
        <p:nvPicPr>
          <p:cNvPr id="17411" name="Picture 3" descr="G:\DCIM\100PHOTO\SAM_723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94997" y="3001962"/>
            <a:ext cx="6391803" cy="35953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2394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535</TotalTime>
  <Words>18</Words>
  <Application>Microsoft Office PowerPoint</Application>
  <PresentationFormat>Экран (4:3)</PresentationFormat>
  <Paragraphs>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Георгиевский отряд МБОУ «Луковниковская СОШ»</vt:lpstr>
      <vt:lpstr>Георгиевский отряд</vt:lpstr>
      <vt:lpstr>Слайд 3</vt:lpstr>
      <vt:lpstr>Слайд 4</vt:lpstr>
      <vt:lpstr>Слайд 5</vt:lpstr>
      <vt:lpstr>Праздник улицы имени А.М.Соколова</vt:lpstr>
      <vt:lpstr>Слайд 7</vt:lpstr>
      <vt:lpstr>Корниловские чтения</vt:lpstr>
      <vt:lpstr>Гости из Севастополя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ОВ</dc:creator>
  <cp:lastModifiedBy>ОВ</cp:lastModifiedBy>
  <cp:revision>65</cp:revision>
  <dcterms:created xsi:type="dcterms:W3CDTF">2016-05-17T10:42:15Z</dcterms:created>
  <dcterms:modified xsi:type="dcterms:W3CDTF">2017-02-20T09:49:01Z</dcterms:modified>
</cp:coreProperties>
</file>