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82" r:id="rId3"/>
    <p:sldId id="258" r:id="rId4"/>
    <p:sldId id="276" r:id="rId5"/>
    <p:sldId id="268" r:id="rId6"/>
    <p:sldId id="269" r:id="rId7"/>
    <p:sldId id="279" r:id="rId8"/>
    <p:sldId id="281" r:id="rId9"/>
    <p:sldId id="275" r:id="rId10"/>
    <p:sldId id="284" r:id="rId11"/>
    <p:sldId id="278" r:id="rId12"/>
    <p:sldId id="267" r:id="rId13"/>
    <p:sldId id="260" r:id="rId14"/>
    <p:sldId id="263" r:id="rId15"/>
    <p:sldId id="264" r:id="rId16"/>
    <p:sldId id="265" r:id="rId17"/>
    <p:sldId id="270" r:id="rId18"/>
    <p:sldId id="271" r:id="rId19"/>
    <p:sldId id="272" r:id="rId20"/>
    <p:sldId id="273" r:id="rId21"/>
    <p:sldId id="274" r:id="rId22"/>
    <p:sldId id="27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1FAA5640-651D-44EF-88D0-EEC951F5B19F}">
          <p14:sldIdLst>
            <p14:sldId id="257"/>
            <p14:sldId id="282"/>
            <p14:sldId id="258"/>
            <p14:sldId id="276"/>
            <p14:sldId id="268"/>
            <p14:sldId id="269"/>
            <p14:sldId id="279"/>
            <p14:sldId id="281"/>
            <p14:sldId id="275"/>
          </p14:sldIdLst>
        </p14:section>
        <p14:section name="Раздел без заголовка" id="{15D9D773-B412-4192-B01D-0ABF78145A77}">
          <p14:sldIdLst>
            <p14:sldId id="284"/>
            <p14:sldId id="278"/>
            <p14:sldId id="267"/>
            <p14:sldId id="260"/>
            <p14:sldId id="263"/>
            <p14:sldId id="264"/>
            <p14:sldId id="265"/>
            <p14:sldId id="270"/>
            <p14:sldId id="271"/>
            <p14:sldId id="272"/>
            <p14:sldId id="273"/>
            <p14:sldId id="274"/>
            <p14:sldId id="27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80"/>
    <a:srgbClr val="9999FF"/>
    <a:srgbClr val="85DFFF"/>
    <a:srgbClr val="FFFF00"/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42" autoAdjust="0"/>
    <p:restoredTop sz="94660"/>
  </p:normalViewPr>
  <p:slideViewPr>
    <p:cSldViewPr>
      <p:cViewPr varScale="1">
        <p:scale>
          <a:sx n="69" d="100"/>
          <a:sy n="69" d="100"/>
        </p:scale>
        <p:origin x="141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8C4FF4-6EE1-4A76-9B8F-B2F594D6C87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F7A747-1B53-4B3F-B8D2-D8AB0E12814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4BD201-5F9C-4593-BEFD-74C971F0B55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B22E6F0-797A-404D-B2F0-96032D2C16E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37A3035-02C7-4538-A480-C6887B19F5A6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18664C-3B03-4311-A452-8E87A1DF2E36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152DDE1-E9F2-4B50-AB95-1A36B28481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087BA6C-DE82-4922-A007-5CB817EE4E20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5011FA9-72D4-4D0D-AA04-5200C8F96D1C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4CBFCBB-F7D8-4AD9-B5F9-93687358CA6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18AA105-3B9A-485F-A7BD-B3B1C1BFF994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9217202-91A5-4841-8837-12B3422A9C1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003E727-7E97-4B76-A273-97C117DFD6DE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9F140D1-42AB-456C-B3EB-2E58162D29C5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62FDA9A-A9AF-4522-BA4E-959710ABA8F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4C3DF-49FF-4AA4-A1AB-8615103FAECA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81C31E6-6AC6-4E62-806B-D0CB1E8C6262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1B0E188-B191-46AC-99B7-5113417AE6AB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9E59BE0-226E-4980-AAF5-F1A9DF7C7AE8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ED8319C-EFFD-43A6-A723-9E31BBA50F68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8194FB44-2B3A-4EA5-B708-4FEB9F41BBF1}" type="datetimeFigureOut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27.02.2019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27C51498-F984-481A-8E8C-4DDFA9BC9183}" type="slidenum">
              <a:rPr lang="ru-RU">
                <a:solidFill>
                  <a:prstClr val="black"/>
                </a:solidFill>
                <a:latin typeface="Arial" charset="0"/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2" descr="https://avatanplus.com/files/resources/original/5700bcbf48023153dae14b3f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7" name="Picture 7" descr="D:\Лидия\шаблоны\Ольга Бор\Care Bears\облака.png"/>
          <p:cNvPicPr>
            <a:picLocks noChangeAspect="1" noChangeArrowheads="1"/>
          </p:cNvPicPr>
          <p:nvPr/>
        </p:nvPicPr>
        <p:blipFill rotWithShape="1"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060104" y="1562985"/>
            <a:ext cx="4813818" cy="850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6"/>
          <p:cNvGrpSpPr/>
          <p:nvPr/>
        </p:nvGrpSpPr>
        <p:grpSpPr>
          <a:xfrm>
            <a:off x="533400" y="685800"/>
            <a:ext cx="7742664" cy="4028705"/>
            <a:chOff x="890298" y="1469723"/>
            <a:chExt cx="7165477" cy="4244021"/>
          </a:xfrm>
        </p:grpSpPr>
        <p:sp>
          <p:nvSpPr>
            <p:cNvPr id="3" name="Прямоугольник 2"/>
            <p:cNvSpPr/>
            <p:nvPr/>
          </p:nvSpPr>
          <p:spPr>
            <a:xfrm>
              <a:off x="890298" y="1469723"/>
              <a:ext cx="7165477" cy="301530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6000" b="1" dirty="0" smtClean="0">
                  <a:ln w="19050">
                    <a:solidFill>
                      <a:prstClr val="white"/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Нетрадиционные формы рисования во второй младшей группе</a:t>
              </a:r>
              <a:endParaRPr lang="ru-RU" sz="6000" b="1" dirty="0">
                <a:ln w="19050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  <p:sp>
          <p:nvSpPr>
            <p:cNvPr id="4" name="Прямоугольник 3"/>
            <p:cNvSpPr/>
            <p:nvPr/>
          </p:nvSpPr>
          <p:spPr>
            <a:xfrm>
              <a:off x="2187089" y="4741066"/>
              <a:ext cx="5084703" cy="97267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Автор : </a:t>
              </a:r>
              <a:r>
                <a:rPr lang="ru-RU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Горячёва</a:t>
              </a:r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 Юлия Александровна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  <a:p>
              <a:pPr algn="ctr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МБОУ «</a:t>
              </a:r>
              <a:r>
                <a:rPr lang="ru-RU" dirty="0" err="1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Луковниковская</a:t>
              </a:r>
              <a:r>
                <a:rPr lang="ru-RU" dirty="0" smtClean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onotype Corsiva" pitchFamily="66" charset="0"/>
                  <a:cs typeface="Arial" charset="0"/>
                </a:rPr>
                <a:t> СОШ»</a:t>
              </a:r>
              <a:endPara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  <a:cs typeface="Arial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96781" y="0"/>
            <a:ext cx="8229600" cy="609600"/>
          </a:xfrm>
        </p:spPr>
        <p:txBody>
          <a:bodyPr/>
          <a:lstStyle/>
          <a:p>
            <a:r>
              <a:rPr lang="ru-RU" dirty="0" smtClean="0"/>
              <a:t>Работа с родителями </a:t>
            </a:r>
            <a:endParaRPr lang="ru-RU" dirty="0"/>
          </a:p>
        </p:txBody>
      </p:sp>
      <p:pic>
        <p:nvPicPr>
          <p:cNvPr id="6" name="Объект 5" descr="https://nsportal.ru/sites/default/files/2015/09/22/risunok1_0.jpg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39672">
            <a:off x="324696" y="994368"/>
            <a:ext cx="2160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nsportal.ru/sites/default/files/2015/09/22/risunok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5856" y="838200"/>
            <a:ext cx="2160000" cy="3238552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nsportal.ru/sites/default/files/2015/09/22/risunok3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6113" y="682390"/>
            <a:ext cx="2160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ttps://nsportal.ru/sites/default/files/2015/09/22/risunok4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3354">
            <a:off x="912430" y="3370926"/>
            <a:ext cx="2160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ttps://nsportal.ru/sites/default/files/2015/09/22/risunok5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8081" y="3141837"/>
            <a:ext cx="2160000" cy="288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Рисунок 11" descr="https://nsportal.ru/sites/default/files/2015/09/22/risunok6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783249">
            <a:off x="6021233" y="3344301"/>
            <a:ext cx="2160000" cy="288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623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71600" y="762000"/>
            <a:ext cx="7620000" cy="4526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28600">
              <a:spcAft>
                <a:spcPts val="0"/>
              </a:spcAft>
            </a:pPr>
            <a:r>
              <a:rPr lang="ru-RU" sz="3200" u="sng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Методы проведения занятия</a:t>
            </a: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словесные (беседа, художественное слово, загадки, напоминание о последовательности работы, совет);</a:t>
            </a: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наглядные</a:t>
            </a: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-практические</a:t>
            </a: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32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ru-RU" sz="32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игровые</a:t>
            </a:r>
            <a:endParaRPr lang="ru-RU" sz="3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71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49"/>
          <a:stretch/>
        </p:blipFill>
        <p:spPr>
          <a:xfrm rot="5400000">
            <a:off x="1098365" y="2330635"/>
            <a:ext cx="3137269" cy="22860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29435" y="2302431"/>
            <a:ext cx="3154595" cy="2359733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905000" y="838200"/>
            <a:ext cx="6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исование</a:t>
            </a:r>
            <a:r>
              <a:rPr lang="ru-RU" sz="3600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пальчиками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66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0" y="965029"/>
            <a:ext cx="70104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28" r="1786" b="12500"/>
          <a:stretch/>
        </p:blipFill>
        <p:spPr>
          <a:xfrm rot="20874721">
            <a:off x="1600200" y="2209800"/>
            <a:ext cx="2514600" cy="33528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3" t="3750" r="2084" b="26250"/>
          <a:stretch/>
        </p:blipFill>
        <p:spPr>
          <a:xfrm>
            <a:off x="3886200" y="1976747"/>
            <a:ext cx="2285999" cy="32157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4815" b="22222"/>
          <a:stretch/>
        </p:blipFill>
        <p:spPr>
          <a:xfrm rot="828393">
            <a:off x="6112539" y="2186718"/>
            <a:ext cx="2193839" cy="3585853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Рисование ладошкой</a:t>
            </a:r>
            <a:endParaRPr lang="ru-RU" dirty="0"/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696" t="6190" r="34042"/>
          <a:stretch/>
        </p:blipFill>
        <p:spPr>
          <a:xfrm rot="5400000">
            <a:off x="1078708" y="673892"/>
            <a:ext cx="1981199" cy="230981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544" r="23376"/>
          <a:stretch/>
        </p:blipFill>
        <p:spPr>
          <a:xfrm rot="5400000">
            <a:off x="5223933" y="2243668"/>
            <a:ext cx="3886202" cy="244686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132" y="3048000"/>
            <a:ext cx="4301067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99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10000" y="609600"/>
            <a:ext cx="4648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Ватные палочки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939" r="-1852" b="18283"/>
          <a:stretch/>
        </p:blipFill>
        <p:spPr>
          <a:xfrm>
            <a:off x="5363308" y="1600200"/>
            <a:ext cx="3094892" cy="3657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889" r="1852" b="10000"/>
          <a:stretch/>
        </p:blipFill>
        <p:spPr>
          <a:xfrm>
            <a:off x="381000" y="457200"/>
            <a:ext cx="2133600" cy="27432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70" r="-1851" b="7778"/>
          <a:stretch/>
        </p:blipFill>
        <p:spPr>
          <a:xfrm>
            <a:off x="3206262" y="1132820"/>
            <a:ext cx="2157046" cy="399010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00" t="2778" r="14166"/>
          <a:stretch/>
        </p:blipFill>
        <p:spPr>
          <a:xfrm>
            <a:off x="623456" y="3733800"/>
            <a:ext cx="2236975" cy="1909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0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228601"/>
            <a:ext cx="71628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F3F3F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ватными палочками «Деревья осенью</a:t>
            </a:r>
            <a:r>
              <a:rPr lang="ru-RU" sz="2400" dirty="0">
                <a:solidFill>
                  <a:srgbClr val="3F3F3F"/>
                </a:solidFill>
                <a:latin typeface="Georgia" panose="020405020504050203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» </a:t>
            </a:r>
            <a:endParaRPr lang="ru-RU" sz="2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8" r="15556"/>
          <a:stretch/>
        </p:blipFill>
        <p:spPr>
          <a:xfrm rot="4531198">
            <a:off x="430102" y="2082653"/>
            <a:ext cx="3349148" cy="205163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11" t="5746" r="14363"/>
          <a:stretch/>
        </p:blipFill>
        <p:spPr>
          <a:xfrm rot="5400000">
            <a:off x="2895601" y="1909465"/>
            <a:ext cx="3505198" cy="21336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67" b="16667"/>
          <a:stretch/>
        </p:blipFill>
        <p:spPr>
          <a:xfrm rot="726733">
            <a:off x="5896508" y="1787908"/>
            <a:ext cx="2288518" cy="3506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42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1" r="20371" b="23333"/>
          <a:stretch/>
        </p:blipFill>
        <p:spPr>
          <a:xfrm>
            <a:off x="1143000" y="1266296"/>
            <a:ext cx="2209800" cy="30834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259" b="21111"/>
          <a:stretch/>
        </p:blipFill>
        <p:spPr>
          <a:xfrm>
            <a:off x="6108751" y="1879360"/>
            <a:ext cx="2133600" cy="348028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407" t="15556" r="12963" b="21111"/>
          <a:stretch/>
        </p:blipFill>
        <p:spPr>
          <a:xfrm>
            <a:off x="3248526" y="2057400"/>
            <a:ext cx="2795337" cy="31242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810000" y="673885"/>
            <a:ext cx="6341362" cy="74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4000" dirty="0">
                <a:solidFill>
                  <a:srgbClr val="3F3F3F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свечой </a:t>
            </a:r>
            <a:endParaRPr lang="ru-RU" sz="4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7084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0" y="762000"/>
            <a:ext cx="32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Кляксография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111" t="2593" r="41111"/>
          <a:stretch/>
        </p:blipFill>
        <p:spPr>
          <a:xfrm rot="5400000">
            <a:off x="5261358" y="1368042"/>
            <a:ext cx="2583681" cy="33527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833" t="2592" r="15001" b="1"/>
          <a:stretch/>
        </p:blipFill>
        <p:spPr>
          <a:xfrm>
            <a:off x="1905000" y="3048000"/>
            <a:ext cx="2782297" cy="25765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67" t="-1358" r="23333"/>
          <a:stretch/>
        </p:blipFill>
        <p:spPr>
          <a:xfrm rot="5400000">
            <a:off x="484650" y="1390452"/>
            <a:ext cx="2461695" cy="200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511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44" r="20000" b="6544"/>
          <a:stretch/>
        </p:blipFill>
        <p:spPr>
          <a:xfrm rot="4689425">
            <a:off x="16529" y="2203861"/>
            <a:ext cx="3677105" cy="219336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" t="-1358"/>
          <a:stretch/>
        </p:blipFill>
        <p:spPr>
          <a:xfrm rot="5991414">
            <a:off x="4977835" y="2340566"/>
            <a:ext cx="4292519" cy="254641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00" t="618" r="7778"/>
          <a:stretch/>
        </p:blipFill>
        <p:spPr>
          <a:xfrm rot="5400000">
            <a:off x="2539720" y="2409142"/>
            <a:ext cx="3543553" cy="240925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14600" y="457200"/>
            <a:ext cx="37338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Тычки жёсткой кистью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4432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9" t="1824" r="10219" b="3286"/>
          <a:stretch/>
        </p:blipFill>
        <p:spPr>
          <a:xfrm>
            <a:off x="1524000" y="1295400"/>
            <a:ext cx="5943600" cy="3962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3592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066800"/>
            <a:ext cx="3759199" cy="211455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00" r="7500"/>
          <a:stretch/>
        </p:blipFill>
        <p:spPr>
          <a:xfrm>
            <a:off x="4444999" y="3657600"/>
            <a:ext cx="4127501" cy="225897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1615353"/>
            <a:ext cx="3581400" cy="201453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9" r="32727" b="14950"/>
          <a:stretch/>
        </p:blipFill>
        <p:spPr>
          <a:xfrm rot="5400000">
            <a:off x="1638299" y="3796485"/>
            <a:ext cx="2819402" cy="1981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800600" y="0"/>
            <a:ext cx="2667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Рисование мыльными               пузырями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342843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778" t="4569" r="1110" b="10494"/>
          <a:stretch/>
        </p:blipFill>
        <p:spPr>
          <a:xfrm rot="5400000">
            <a:off x="5366783" y="2937246"/>
            <a:ext cx="3515833" cy="23622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593" r="18889" b="6544"/>
          <a:stretch/>
        </p:blipFill>
        <p:spPr>
          <a:xfrm rot="5400000">
            <a:off x="191102" y="1028098"/>
            <a:ext cx="3200286" cy="221089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01" r="749" b="6741"/>
          <a:stretch/>
        </p:blipFill>
        <p:spPr>
          <a:xfrm>
            <a:off x="2992506" y="1600200"/>
            <a:ext cx="2855276" cy="35556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352800" y="533399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Скатывание бумаги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9387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95400" y="1981200"/>
            <a:ext cx="11353800" cy="4144963"/>
          </a:xfrm>
        </p:spPr>
        <p:txBody>
          <a:bodyPr/>
          <a:lstStyle/>
          <a:p>
            <a:pPr marL="0" indent="0">
              <a:buNone/>
            </a:pPr>
            <a:endParaRPr lang="ru-RU" sz="5400" dirty="0" smtClean="0"/>
          </a:p>
          <a:p>
            <a:pPr marL="0" indent="0">
              <a:buNone/>
            </a:pPr>
            <a:r>
              <a:rPr lang="ru-RU" sz="5400" dirty="0" smtClean="0"/>
              <a:t>Спасибо за внимание!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4037469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685800"/>
            <a:ext cx="7772400" cy="1804987"/>
          </a:xfrm>
        </p:spPr>
        <p:txBody>
          <a:bodyPr/>
          <a:lstStyle/>
          <a:p>
            <a:r>
              <a:rPr lang="ru-RU" dirty="0">
                <a:solidFill>
                  <a:srgbClr val="444444"/>
                </a:solidFill>
                <a:latin typeface="Helvetica" panose="020B0604020202020204" pitchFamily="34" charset="0"/>
                <a:ea typeface="Times New Roman" panose="02020603050405020304" pitchFamily="18" charset="0"/>
              </a:rPr>
              <a:t> </a:t>
            </a:r>
            <a:r>
              <a:rPr lang="ru-RU" sz="2800" dirty="0" smtClean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«…Это </a:t>
            </a:r>
            <a:r>
              <a:rPr lang="ru-RU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правда! Ну чего же тут скрывать? Дети любят, очень любят рисовать На бумаге, на асфальте, на стене </a:t>
            </a:r>
            <a:r>
              <a:rPr lang="ru-RU" sz="2800" dirty="0" smtClean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800" dirty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трамвае на окне… </a:t>
            </a:r>
            <a:r>
              <a:rPr lang="ru-RU" sz="2800" dirty="0" smtClean="0">
                <a:solidFill>
                  <a:srgbClr val="444444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45" b="13333"/>
          <a:stretch/>
        </p:blipFill>
        <p:spPr>
          <a:xfrm>
            <a:off x="2514600" y="2463079"/>
            <a:ext cx="3581400" cy="33937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4294967295"/>
          </p:nvPr>
        </p:nvSpPr>
        <p:spPr>
          <a:xfrm>
            <a:off x="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Цель: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Развитие у детей художественно-творческих способностей  посредством нетрадиционных техник рисования</a:t>
            </a:r>
            <a:r>
              <a:rPr lang="ru-RU" sz="36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80093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5800" y="533400"/>
            <a:ext cx="7543800" cy="52121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Формировать  творческое  мышление,  устойчивый  интерес  к  художественной деятельности;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  художественный  вкус,  фантазию,  изобретательность,  пространственное  воображение.</a:t>
            </a:r>
          </a:p>
          <a:p>
            <a:pPr lvl="0"/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Формировать   умения  и  навыки,  необходимые  для  создания  творческих  работ.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ru-RU" sz="2400" dirty="0" smtClean="0">
              <a:solidFill>
                <a:srgbClr val="40404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Развивать  желание  экспериментировать,  проявляя  яркие  познавательные  чувства:    удивление, сомнение,  радость от узнавания  нового.</a:t>
            </a:r>
            <a:endParaRPr lang="ru-RU" sz="2400" dirty="0" smtClean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lnSpc>
                <a:spcPct val="115000"/>
              </a:lnSpc>
              <a:spcAft>
                <a:spcPts val="1000"/>
              </a:spcAft>
            </a:pPr>
            <a:r>
              <a:rPr lang="ru-RU" dirty="0" smtClean="0">
                <a:solidFill>
                  <a:prstClr val="black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dirty="0">
              <a:solidFill>
                <a:prstClr val="black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05025" y="-134775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ru-RU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Формировать  творческое  мышление,  устойчивый  интерес  к  художественной деятельности;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ru-RU" dirty="0">
              <a:solidFill>
                <a:srgbClr val="40404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ru-RU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7410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8200" y="228600"/>
            <a:ext cx="70866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Закреплять и обогащать знания детей о разных видах художественного  творчества.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ru-RU" sz="2400" dirty="0">
              <a:solidFill>
                <a:srgbClr val="40404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Знакомить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детей  различными  видами  изобразительной  деятельности,  многообразием  художественных  материалов  и  </a:t>
            </a:r>
            <a:r>
              <a:rPr lang="ru-RU" sz="2400" dirty="0" err="1" smtClean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приёмамиработы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с  ними,  закреплять  приобретённые  умения  и  навыки  и  показывать  детям   широту  их  возможного  применения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ru-RU" sz="2400" dirty="0">
              <a:solidFill>
                <a:srgbClr val="40404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  трудолюбие и  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желание добиваться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 успеха  собственным  трудом.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endParaRPr lang="ru-RU" sz="2400" dirty="0">
              <a:solidFill>
                <a:srgbClr val="40404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Воспитывать внимание, аккуратность, </a:t>
            </a:r>
            <a:r>
              <a:rPr lang="ru-RU" sz="2400" dirty="0" smtClean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целеустремлённость, творческую  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/>
            <a:r>
              <a:rPr lang="ru-RU" sz="2400" dirty="0">
                <a:solidFill>
                  <a:srgbClr val="40404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самореализацию</a:t>
            </a:r>
            <a:endParaRPr lang="ru-RU" sz="2400" dirty="0">
              <a:solidFill>
                <a:prstClr val="black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5169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 flipH="1" flipV="1">
            <a:off x="2057400" y="914397"/>
            <a:ext cx="5181600" cy="4571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85800"/>
            <a:ext cx="8229600" cy="731838"/>
          </a:xfrm>
        </p:spPr>
        <p:txBody>
          <a:bodyPr/>
          <a:lstStyle/>
          <a:p>
            <a:r>
              <a:rPr lang="ru-RU" sz="4000" dirty="0" smtClean="0"/>
              <a:t>Нетрадиционные техники рисования</a:t>
            </a:r>
            <a:endParaRPr lang="ru-RU" sz="4000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Рисование пальчиком и ладошкой</a:t>
            </a:r>
          </a:p>
          <a:p>
            <a:pPr marL="0" indent="0">
              <a:buNone/>
            </a:pPr>
            <a:r>
              <a:rPr lang="ru-RU" dirty="0" smtClean="0"/>
              <a:t>Рисование ватной палочкой</a:t>
            </a:r>
          </a:p>
          <a:p>
            <a:pPr marL="0" indent="0">
              <a:buNone/>
            </a:pPr>
            <a:r>
              <a:rPr lang="ru-RU" dirty="0" smtClean="0"/>
              <a:t>Рисование свечой и восковыми мелками</a:t>
            </a:r>
          </a:p>
          <a:p>
            <a:pPr marL="0" indent="0">
              <a:buNone/>
            </a:pPr>
            <a:r>
              <a:rPr lang="ru-RU" dirty="0" smtClean="0"/>
              <a:t>Метод тычка жёсткой полусухой кистью</a:t>
            </a:r>
          </a:p>
          <a:p>
            <a:pPr marL="0" indent="0">
              <a:buNone/>
            </a:pPr>
            <a:r>
              <a:rPr lang="ru-RU" dirty="0" smtClean="0"/>
              <a:t>Кляксография</a:t>
            </a:r>
          </a:p>
          <a:p>
            <a:pPr marL="0" indent="0">
              <a:buNone/>
            </a:pPr>
            <a:r>
              <a:rPr lang="ru-RU" dirty="0" smtClean="0"/>
              <a:t>Комкание, скатывание бумаги и многое другое.</a:t>
            </a:r>
          </a:p>
        </p:txBody>
      </p:sp>
    </p:spTree>
    <p:extLst>
      <p:ext uri="{BB962C8B-B14F-4D97-AF65-F5344CB8AC3E}">
        <p14:creationId xmlns:p14="http://schemas.microsoft.com/office/powerpoint/2010/main" val="2711559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511864">
            <a:off x="334578" y="1765184"/>
            <a:ext cx="4498894" cy="273791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754470">
            <a:off x="3767768" y="1851068"/>
            <a:ext cx="4231485" cy="2778199"/>
          </a:xfrm>
          <a:prstGeom prst="rect">
            <a:avLst/>
          </a:prstGeo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Развивающая среда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240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33" r="14815" b="28889"/>
          <a:stretch/>
        </p:blipFill>
        <p:spPr>
          <a:xfrm>
            <a:off x="4800600" y="1981200"/>
            <a:ext cx="3505200" cy="39624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778" r="1852"/>
          <a:stretch/>
        </p:blipFill>
        <p:spPr>
          <a:xfrm>
            <a:off x="1636240" y="1524000"/>
            <a:ext cx="2783359" cy="3886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43000" y="390758"/>
            <a:ext cx="6172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Родительское собрание на тему «Нетрадиционные техники рисования»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934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Тема Office">
  <a:themeElements>
    <a:clrScheme name="Другая 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6923C"/>
      </a:hlink>
      <a:folHlink>
        <a:srgbClr val="76923C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1279</TotalTime>
  <Words>157</Words>
  <Application>Microsoft Office PowerPoint</Application>
  <PresentationFormat>Экран (4:3)</PresentationFormat>
  <Paragraphs>53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9" baseType="lpstr">
      <vt:lpstr>Arial</vt:lpstr>
      <vt:lpstr>Calibri</vt:lpstr>
      <vt:lpstr>Georgia</vt:lpstr>
      <vt:lpstr>Helvetica</vt:lpstr>
      <vt:lpstr>Monotype Corsiva</vt:lpstr>
      <vt:lpstr>Times New Roman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Нетрадиционные техники рисования</vt:lpstr>
      <vt:lpstr>Развивающая среда</vt:lpstr>
      <vt:lpstr>Презентация PowerPoint</vt:lpstr>
      <vt:lpstr>Работа с родителями </vt:lpstr>
      <vt:lpstr>Презентация PowerPoint</vt:lpstr>
      <vt:lpstr>Презентация PowerPoint</vt:lpstr>
      <vt:lpstr>Рисование ладошкой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</dc:title>
  <dc:creator>Шаблон Фокиной Л. П.</dc:creator>
  <cp:lastModifiedBy>Пользователь Windows</cp:lastModifiedBy>
  <cp:revision>77</cp:revision>
  <dcterms:created xsi:type="dcterms:W3CDTF">2014-07-06T18:18:01Z</dcterms:created>
  <dcterms:modified xsi:type="dcterms:W3CDTF">2019-02-27T20:39:55Z</dcterms:modified>
</cp:coreProperties>
</file>