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5" r:id="rId4"/>
    <p:sldId id="260" r:id="rId5"/>
    <p:sldId id="261" r:id="rId6"/>
    <p:sldId id="262" r:id="rId7"/>
    <p:sldId id="263" r:id="rId8"/>
    <p:sldId id="276" r:id="rId9"/>
    <p:sldId id="264" r:id="rId10"/>
    <p:sldId id="266" r:id="rId11"/>
    <p:sldId id="277" r:id="rId12"/>
    <p:sldId id="267" r:id="rId13"/>
    <p:sldId id="268" r:id="rId14"/>
    <p:sldId id="269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B6102-1F71-4B1D-99E5-AE029D080452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98BA1-E54A-4C31-B33A-385EF495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073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СПАСИБО ЗА ВНИМАНИЕ!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98BA1-E54A-4C31-B33A-385EF49583A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4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17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01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6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5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23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4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714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79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6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8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6887B-4967-426C-86D8-308E52C25510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A32E9-2CFA-4234-9488-1CED96CA8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49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Использование дидактических игр для познавательного развития детей раннего возраста.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Луковниково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2018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8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прищепками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истратор\Desktop\СЕНСОРИКА\IMG_20180328_1622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5" t="-11740" r="5005" b="32062"/>
          <a:stretch/>
        </p:blipFill>
        <p:spPr bwMode="auto">
          <a:xfrm rot="20713741">
            <a:off x="845519" y="2162706"/>
            <a:ext cx="2715577" cy="331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СЕНСОРИКА\IMG_20180328_1621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6" b="7162"/>
          <a:stretch/>
        </p:blipFill>
        <p:spPr bwMode="auto">
          <a:xfrm rot="842050">
            <a:off x="4572000" y="2419734"/>
            <a:ext cx="2743200" cy="306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8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пирамидкой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Администратор\Desktop\СЕНСОРИКА\ФОТО СЕНСОРИКА\IMG_20180329_163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287">
            <a:off x="260220" y="2539401"/>
            <a:ext cx="2576319" cy="33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43"/>
          <a:stretch/>
        </p:blipFill>
        <p:spPr bwMode="auto">
          <a:xfrm rot="742627">
            <a:off x="6139239" y="2745559"/>
            <a:ext cx="2715577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TSC\Desktop\IMG_20180403_1535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8"/>
          <a:stretch/>
        </p:blipFill>
        <p:spPr bwMode="auto">
          <a:xfrm>
            <a:off x="3071607" y="2338870"/>
            <a:ext cx="2806700" cy="335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71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вкладышами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709" y="1557281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Администратор\Desktop\СЕНСОРИКА\IMG_20180402_1648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" b="7209"/>
          <a:stretch/>
        </p:blipFill>
        <p:spPr bwMode="auto">
          <a:xfrm>
            <a:off x="6014527" y="1570974"/>
            <a:ext cx="2520000" cy="321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дминистратор\Desktop\СЕНСОРИКА\IMG_20180402_1622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4" y="1630126"/>
            <a:ext cx="2520000" cy="33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дминистратор\Desktop\СЕНСОРИКА\IMG_20180402_16223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0"/>
          <a:stretch/>
        </p:blipFill>
        <p:spPr bwMode="auto">
          <a:xfrm>
            <a:off x="3354749" y="2734975"/>
            <a:ext cx="2520000" cy="339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3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кубиками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TSC\Desktop\IMG_20180410_1616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5060">
            <a:off x="1028304" y="2358949"/>
            <a:ext cx="30353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SC\Desktop\IMG_20180410_1610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5"/>
          <a:stretch/>
        </p:blipFill>
        <p:spPr bwMode="auto">
          <a:xfrm rot="729339">
            <a:off x="5680784" y="2463211"/>
            <a:ext cx="2743200" cy="271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89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конструктором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TSC\Desktop\IMG_20180410_163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0844">
            <a:off x="957259" y="1940253"/>
            <a:ext cx="2743200" cy="30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SC\Desktop\IMG_20180410_1633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/>
          <a:stretch/>
        </p:blipFill>
        <p:spPr bwMode="auto">
          <a:xfrm rot="468261">
            <a:off x="5059472" y="1783814"/>
            <a:ext cx="3614247" cy="25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SC\Desktop\IMG_20180410_163137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70603"/>
            <a:ext cx="27432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7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Составные картинки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Администратор\Desktop\СЕНСОРИКА\IMG_20180402_1629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9"/>
          <a:stretch/>
        </p:blipFill>
        <p:spPr bwMode="auto">
          <a:xfrm>
            <a:off x="2627784" y="1988840"/>
            <a:ext cx="2743200" cy="341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26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озаика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Администратор\Desktop\СЕНСОРИКА\IMG_20180328_1627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7" t="9801" r="3812" b="10753"/>
          <a:stretch/>
        </p:blipFill>
        <p:spPr bwMode="auto">
          <a:xfrm rot="21045390">
            <a:off x="468062" y="1679182"/>
            <a:ext cx="2465061" cy="303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SC\Desktop\IMG_20180410_1641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" t="5201" r="5916" b="6735"/>
          <a:stretch/>
        </p:blipFill>
        <p:spPr bwMode="auto">
          <a:xfrm rot="484301">
            <a:off x="6300192" y="1674502"/>
            <a:ext cx="2458625" cy="282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SC\Desktop\IMG_20180410_1651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71922"/>
            <a:ext cx="36703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SC\Desktop\IMG_20180410_1645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82879"/>
            <a:ext cx="27432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SC\Desktop\IMG_20180410_16473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04" y="4152998"/>
            <a:ext cx="25019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2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50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Познавательное развитие -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5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 smtClean="0">
                <a:latin typeface="+mn-lt"/>
              </a:rPr>
              <a:t>«Без игры нет и не может быть полноценного умственного развития. Игра – это огромное светлое окно, через которое в духовный мир ребенка вливается живительный поток представлений, понятий об окружающем мире. Игра – это искра, зажигающая огонек пытливости и любознательности.»</a:t>
            </a:r>
          </a:p>
          <a:p>
            <a:pPr marL="0" indent="0">
              <a:buNone/>
            </a:pPr>
            <a:r>
              <a:rPr lang="ru-RU" sz="4400" b="1" i="1" dirty="0" smtClean="0"/>
              <a:t>В. А. Сухомлинский.</a:t>
            </a:r>
            <a:r>
              <a:rPr lang="ru-RU" sz="4400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400" i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1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Игры с предметами (</a:t>
            </a:r>
            <a:r>
              <a:rPr lang="ru-RU" sz="2700" b="0" i="0" dirty="0" smtClean="0"/>
              <a:t>используются игрушки и реальные предметы. Играя с ними, дети учатся сравнивать, устанавливать сходство и различие предметов. Ценность этих игр в том, что с их помощью дети знакомятся со свойствами предметов и их признаками: цветом, величиной, формой, качеством. В играх решаются задачи на сравнение, классификацию, установление последовательности в решении задач</a:t>
            </a:r>
            <a:r>
              <a:rPr lang="ru-RU" b="0" i="0" dirty="0" smtClean="0"/>
              <a:t>)</a:t>
            </a:r>
            <a:endParaRPr lang="ru-RU" dirty="0" smtClean="0"/>
          </a:p>
          <a:p>
            <a:pPr lvl="0"/>
            <a:r>
              <a:rPr lang="ru-RU" dirty="0" smtClean="0"/>
              <a:t>Настольно-печатные игры </a:t>
            </a:r>
            <a:r>
              <a:rPr lang="ru-RU" sz="2700" dirty="0" smtClean="0"/>
              <a:t>(</a:t>
            </a:r>
            <a:r>
              <a:rPr lang="ru-RU" sz="2700" b="0" i="0" dirty="0" smtClean="0"/>
              <a:t>используются игрушки и реальные предметы. Играя с ними, дети учатся сравнивать, устанавливать сходство и различие предметов. Ценность этих игр в том, что с их помощью дети знакомятся со свойствами предметов и их признаками: цветом, величиной, формой, качеством. В играх решаются задачи на сравнение, классификацию, установление последовательности в решении задач)</a:t>
            </a:r>
            <a:endParaRPr lang="ru-RU" sz="2700" dirty="0"/>
          </a:p>
          <a:p>
            <a:pPr lvl="0"/>
            <a:r>
              <a:rPr lang="ru-RU" dirty="0" smtClean="0"/>
              <a:t>Словесные игры </a:t>
            </a:r>
            <a:r>
              <a:rPr lang="ru-RU" sz="2700" dirty="0" smtClean="0"/>
              <a:t>(</a:t>
            </a:r>
            <a:r>
              <a:rPr lang="ru-RU" sz="2700" i="0" dirty="0" smtClean="0"/>
              <a:t>построены на словах и действиях играющих. В таких играх дети учатся, опираясь на имеющиеся представления о предметах, углублять знания о них, так как в этих играх требуется использовать приобретенные ранее знания в новых связях, в новых обстоятельствах)</a:t>
            </a:r>
            <a:endParaRPr lang="ru-RU" sz="27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96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Каталки и тележки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Администратор\Desktop\СЕНСОРИКА\IMG_20180402_1642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3" b="8478"/>
          <a:stretch/>
        </p:blipFill>
        <p:spPr bwMode="auto">
          <a:xfrm rot="464176">
            <a:off x="5148064" y="2060848"/>
            <a:ext cx="2743200" cy="362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истратор\Desktop\СЕНСОРИКА\IMG_20180402_16414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3637">
            <a:off x="1403648" y="2067712"/>
            <a:ext cx="27432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53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Сачки, удочки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Администратор\Desktop\СЕНСОРИКА\IMG_20180402_16345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8"/>
          <a:stretch/>
        </p:blipFill>
        <p:spPr bwMode="auto">
          <a:xfrm>
            <a:off x="2435961" y="2584437"/>
            <a:ext cx="2743200" cy="311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07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Кнопки, застёжки, замочки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 descr="C:\Users\Администратор\Desktop\СЕНСОРИКА\IMG_20180402_1623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8"/>
          <a:stretch/>
        </p:blipFill>
        <p:spPr bwMode="auto">
          <a:xfrm rot="20967391">
            <a:off x="1150176" y="2062161"/>
            <a:ext cx="2743200" cy="398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SC\Desktop\IMG_20180403_1529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048000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57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Отвинчиваем-завинчиваем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Администратор\Desktop\СЕНСОРИКА\IMG_20180328_1617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2643">
            <a:off x="5220073" y="1881247"/>
            <a:ext cx="2743200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дминистратор\Desktop\СЕНСОРИКА\IMG_20180328_1617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7050">
            <a:off x="1142240" y="1952710"/>
            <a:ext cx="2743200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67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Нанизываем бусы, шнуровки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истратор\Desktop\СЕНСОРИКА\IMG_20180329_1624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" t="-7371" r="-455" b="13910"/>
          <a:stretch/>
        </p:blipFill>
        <p:spPr bwMode="auto">
          <a:xfrm rot="21180903">
            <a:off x="1043608" y="1268760"/>
            <a:ext cx="2715577" cy="422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SC\Desktop\IMG_20180403_1525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" r="5849"/>
          <a:stretch/>
        </p:blipFill>
        <p:spPr bwMode="auto">
          <a:xfrm rot="496486">
            <a:off x="4499992" y="1772816"/>
            <a:ext cx="446164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4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411</Words>
  <Application>Microsoft Office PowerPoint</Application>
  <PresentationFormat>Экран (4:3)</PresentationFormat>
  <Paragraphs>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бюджетное общеобразовательное учреждение  «Луковниковская средняя общеобразовательная школа»</vt:lpstr>
      <vt:lpstr>Познавательное развитие -</vt:lpstr>
      <vt:lpstr>Презентация PowerPoint</vt:lpstr>
      <vt:lpstr>Дидактические игры: </vt:lpstr>
      <vt:lpstr>Каталки и тележки</vt:lpstr>
      <vt:lpstr>Сачки, удочки</vt:lpstr>
      <vt:lpstr>Кнопки, застёжки, замочки</vt:lpstr>
      <vt:lpstr>Отвинчиваем-завинчиваем </vt:lpstr>
      <vt:lpstr>Нанизываем бусы, шнуровки</vt:lpstr>
      <vt:lpstr>Игры с прищепками</vt:lpstr>
      <vt:lpstr>Игры с пирамидкой </vt:lpstr>
      <vt:lpstr>Игры с вкладышами</vt:lpstr>
      <vt:lpstr>Игры с кубиками</vt:lpstr>
      <vt:lpstr>Игры с конструктором</vt:lpstr>
      <vt:lpstr>Составные картинки </vt:lpstr>
      <vt:lpstr>Мозаика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«Луовниковская средняя общеобразовательная школа»</dc:title>
  <dc:creator>Пользователь Windows</dc:creator>
  <cp:lastModifiedBy>TSC</cp:lastModifiedBy>
  <cp:revision>18</cp:revision>
  <dcterms:created xsi:type="dcterms:W3CDTF">2018-04-03T10:17:01Z</dcterms:created>
  <dcterms:modified xsi:type="dcterms:W3CDTF">2019-03-24T09:51:56Z</dcterms:modified>
</cp:coreProperties>
</file>