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946" y="28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243841"/>
            <a:ext cx="879348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160EA64-D806-43AC-9DF2-F8C432F32B4C}" type="datetimeFigureOut">
              <a:rPr lang="en-US" smtClean="0"/>
              <a:pPr/>
              <a:t>2/1/2023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04899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64265555" r:id="rId1"/>
    <p:sldLayoutId id="2364265556" r:id="rId2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31445" r="49291" b="37116"/>
          <a:stretch/>
        </p:blipFill>
        <p:spPr>
          <a:xfrm>
            <a:off x="714348" y="714357"/>
            <a:ext cx="7572428" cy="29289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4414" y="4121623"/>
            <a:ext cx="66437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Н.Е. </a:t>
            </a:r>
            <a:r>
              <a:rPr lang="ru-RU" sz="4000" b="1" dirty="0" err="1" smtClean="0">
                <a:solidFill>
                  <a:srgbClr val="FFFF00"/>
                </a:solidFill>
              </a:rPr>
              <a:t>Жарёнов</a:t>
            </a:r>
            <a:r>
              <a:rPr lang="ru-RU" sz="4000" b="1" dirty="0" smtClean="0">
                <a:solidFill>
                  <a:srgbClr val="FFFF00"/>
                </a:solidFill>
              </a:rPr>
              <a:t>, заместитель директора по УВР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3499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941"/>
          <a:ext cx="9144000" cy="6011441"/>
          <a:chOff x="0" y="867941"/>
          <a:chExt cx="9144000" cy="6011441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941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941"/>
          <a:ext cx="9144000" cy="6011441"/>
          <a:chOff x="0" y="867941"/>
          <a:chExt cx="9144000" cy="6011441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941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941"/>
          <a:ext cx="9144000" cy="6011441"/>
          <a:chOff x="0" y="867941"/>
          <a:chExt cx="9144000" cy="6011441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941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941"/>
          <a:ext cx="9144000" cy="6011441"/>
          <a:chOff x="0" y="867941"/>
          <a:chExt cx="9144000" cy="6011441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941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941"/>
          <a:ext cx="9144000" cy="6011441"/>
          <a:chOff x="0" y="867941"/>
          <a:chExt cx="9144000" cy="6011441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941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941"/>
          <a:ext cx="9144000" cy="6011441"/>
          <a:chOff x="0" y="867941"/>
          <a:chExt cx="9144000" cy="6011441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28"/>
            <a:ext cx="9144000" cy="642941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941"/>
          <a:ext cx="9144000" cy="6011441"/>
          <a:chOff x="0" y="867941"/>
          <a:chExt cx="9144000" cy="6011441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1436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941"/>
          <a:ext cx="9144000" cy="6011441"/>
          <a:chOff x="0" y="867941"/>
          <a:chExt cx="9144000" cy="6011441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941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941"/>
          <a:ext cx="9144000" cy="6011441"/>
          <a:chOff x="0" y="867941"/>
          <a:chExt cx="9144000" cy="6011441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941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941"/>
          <a:ext cx="9144000" cy="6011441"/>
          <a:chOff x="0" y="867941"/>
          <a:chExt cx="9144000" cy="6011441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941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941"/>
          <a:ext cx="9144000" cy="6011441"/>
          <a:chOff x="0" y="867941"/>
          <a:chExt cx="9144000" cy="6011441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941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941"/>
          <a:ext cx="9144000" cy="6011441"/>
          <a:chOff x="0" y="867941"/>
          <a:chExt cx="9144000" cy="6011441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941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941"/>
          <a:ext cx="9144000" cy="6011441"/>
          <a:chOff x="0" y="867941"/>
          <a:chExt cx="9144000" cy="6011441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941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PresentationFormat>Экран (4:3)</PresentationFormat>
  <Paragraphs>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creator>Unknown Creator</dc:creator>
  <cp:lastModifiedBy>User</cp:lastModifiedBy>
  <cp:revision>1</cp:revision>
  <dcterms:created xsi:type="dcterms:W3CDTF">2023-02-01T11:01:22Z</dcterms:created>
  <dcterms:modified xsi:type="dcterms:W3CDTF">2023-02-01T11:09:39Z</dcterms:modified>
</cp:coreProperties>
</file>